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61" r:id="rId4"/>
    <p:sldId id="262" r:id="rId5"/>
    <p:sldId id="263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Y0UNpCntKGSH+YaGKSQMw==" hashData="s2yihh6KK4wBEVtQeldHshzuD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57819A"/>
    <a:srgbClr val="FAFCFA"/>
    <a:srgbClr val="FAEB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EED4E-DB43-4E3E-AACD-4979BFDD18AC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AA5A8-C237-4E25-8F79-A3D89CDB2D8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77CF3-0DC1-4745-A601-12021E1D4499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9E5F2-C3F3-40BB-8FCB-F6543E19501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720B1-D665-441E-9ACB-BEB9854D0605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AA3EF-5064-4E22-BD3E-6866A661EAF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90C19-ADEF-4DD0-B6B7-3E8D72387FC5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9D3C3-44A6-440D-A2BD-8B8DD97A38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1CED9-1F52-43C2-A3FA-41F4412D29C4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5ED5F-ACF1-407B-9E76-72F0A53DC30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BC2CD-91A4-41B9-B8BB-B03DAF3369B9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8E6C1-1997-4D3F-86D1-AE4D04C892E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6E465-FADE-42C7-B1B2-106E2EC5E962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D3279-354A-4A51-B3B5-AA2C549A4CD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D03B6-2696-411D-B505-302B3DC42002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25267-7A9B-4C5A-8238-8B7FA71B7E1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9F970-E505-4916-BC84-AC79826A3115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D8A01-15E3-4678-BC6A-169CA922691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406A2-AF90-4577-A7CE-30472F3DCE31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E7A2-C7E5-494B-8A02-5276C1F68F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760D5-6E18-4FB6-AC41-485DC085E48D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377C-3180-47F9-8AEB-9607B52B044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AAE8171-28C6-4D3F-A3A0-D33C275592D4}" type="datetimeFigureOut">
              <a:rPr lang="es-ES"/>
              <a:pPr>
                <a:defRPr/>
              </a:pPr>
              <a:t>13/04/2016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FDE048-CF09-4E03-B562-1B011371B81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stellmar@gmail.com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flores1.png"/>
          <p:cNvPicPr>
            <a:picLocks noChangeAspect="1"/>
          </p:cNvPicPr>
          <p:nvPr/>
        </p:nvPicPr>
        <p:blipFill>
          <a:blip r:embed="rId3" cstate="print"/>
          <a:srcRect r="43700"/>
          <a:stretch>
            <a:fillRect/>
          </a:stretch>
        </p:blipFill>
        <p:spPr bwMode="auto">
          <a:xfrm>
            <a:off x="395288" y="333375"/>
            <a:ext cx="4681537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943"/>
            </a:avLst>
          </a:prstGeom>
          <a:solidFill>
            <a:schemeClr val="tx1"/>
          </a:solid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790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57" name="1 Imagen" descr="flores1.png"/>
          <p:cNvPicPr>
            <a:picLocks noChangeAspect="1"/>
          </p:cNvPicPr>
          <p:nvPr/>
        </p:nvPicPr>
        <p:blipFill>
          <a:blip r:embed="rId3" cstate="print"/>
          <a:srcRect l="49577" t="5499" r="5"/>
          <a:stretch>
            <a:fillRect/>
          </a:stretch>
        </p:blipFill>
        <p:spPr bwMode="auto">
          <a:xfrm>
            <a:off x="611188" y="-531813"/>
            <a:ext cx="4321175" cy="571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1 Imagen" descr="flores1.png"/>
          <p:cNvPicPr>
            <a:picLocks noChangeAspect="1"/>
          </p:cNvPicPr>
          <p:nvPr/>
        </p:nvPicPr>
        <p:blipFill>
          <a:blip r:embed="rId3" cstate="print"/>
          <a:srcRect l="56300"/>
          <a:stretch>
            <a:fillRect/>
          </a:stretch>
        </p:blipFill>
        <p:spPr bwMode="auto">
          <a:xfrm>
            <a:off x="323850" y="549275"/>
            <a:ext cx="374491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1 Imagen" descr="flores1.png"/>
          <p:cNvPicPr>
            <a:picLocks noChangeAspect="1"/>
          </p:cNvPicPr>
          <p:nvPr/>
        </p:nvPicPr>
        <p:blipFill>
          <a:blip r:embed="rId3" cstate="print"/>
          <a:srcRect l="54619"/>
          <a:stretch>
            <a:fillRect/>
          </a:stretch>
        </p:blipFill>
        <p:spPr bwMode="auto">
          <a:xfrm>
            <a:off x="4284663" y="809625"/>
            <a:ext cx="388937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1 Imagen" descr="flores1.png"/>
          <p:cNvPicPr>
            <a:picLocks noChangeAspect="1"/>
          </p:cNvPicPr>
          <p:nvPr/>
        </p:nvPicPr>
        <p:blipFill>
          <a:blip r:embed="rId3" cstate="print"/>
          <a:srcRect l="56300"/>
          <a:stretch>
            <a:fillRect/>
          </a:stretch>
        </p:blipFill>
        <p:spPr bwMode="auto">
          <a:xfrm>
            <a:off x="1547813" y="-1971675"/>
            <a:ext cx="374491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29 Imagen" descr="4153-luzcristina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-603250"/>
            <a:ext cx="4897437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10 Imagen" descr="maelledreams-deco26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4437063"/>
            <a:ext cx="3195637" cy="219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218"/>
            </a:avLst>
          </a:prstGeom>
          <a:solidFill>
            <a:srgbClr val="57819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868144" y="2060848"/>
            <a:ext cx="1970411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6000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Poema</a:t>
            </a:r>
          </a:p>
        </p:txBody>
      </p:sp>
      <p:pic>
        <p:nvPicPr>
          <p:cNvPr id="15" name="14 Imagen" descr="maelledreams-deco26.png"/>
          <p:cNvPicPr>
            <a:picLocks noChangeAspect="1"/>
          </p:cNvPicPr>
          <p:nvPr/>
        </p:nvPicPr>
        <p:blipFill>
          <a:blip r:embed="rId5" cstate="print"/>
          <a:srcRect l="22965" r="56759"/>
          <a:stretch>
            <a:fillRect/>
          </a:stretch>
        </p:blipFill>
        <p:spPr>
          <a:xfrm>
            <a:off x="2843213" y="4437063"/>
            <a:ext cx="647700" cy="21605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15 CuadroTexto"/>
          <p:cNvSpPr txBox="1"/>
          <p:nvPr/>
        </p:nvSpPr>
        <p:spPr>
          <a:xfrm>
            <a:off x="5796136" y="3356992"/>
            <a:ext cx="2627642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Laura Victoria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2132856"/>
          </a:xfrm>
          <a:prstGeom prst="rect">
            <a:avLst/>
          </a:prstGeom>
          <a:solidFill>
            <a:srgbClr val="57819A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0" y="2132856"/>
            <a:ext cx="9144000" cy="2448272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0" y="4581128"/>
            <a:ext cx="9144000" cy="2276872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0" name="19 CuadroTexto"/>
          <p:cNvSpPr txBox="1"/>
          <p:nvPr/>
        </p:nvSpPr>
        <p:spPr>
          <a:xfrm>
            <a:off x="2411760" y="692696"/>
            <a:ext cx="4094391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rgbClr val="57819A"/>
                </a:solidFill>
                <a:latin typeface="Monotype Corsiva" pitchFamily="66" charset="0"/>
              </a:rPr>
              <a:t>Presentaciones Mar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2555776" y="2708920"/>
            <a:ext cx="4123245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rgbClr val="57819A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3491880" y="5661248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rgbClr val="57819A"/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24" name="23 Imagen" descr="354_KaD_Tekst2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450" y="2205038"/>
            <a:ext cx="41783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4250">
    <p:fade/>
    <p:sndAc>
      <p:stSnd>
        <p:snd r:embed="rId2" name="MIKE ROWLAND - Believe and see[Within the ligh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2" presetClass="exit" presetSubtype="4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12" presetClass="exit" presetSubtype="4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xit" presetSubtype="4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0"/>
                            </p:stCondLst>
                            <p:childTnLst>
                              <p:par>
                                <p:cTn id="30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12" presetClass="exit" presetSubtype="4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2" presetClass="exit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6" grpId="0" build="allAtOnce"/>
      <p:bldP spid="17" grpId="0" animBg="1"/>
      <p:bldP spid="18" grpId="0" animBg="1"/>
      <p:bldP spid="19" grpId="0" animBg="1"/>
      <p:bldP spid="20" grpId="0"/>
      <p:bldP spid="20" grpId="1"/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flores1.png"/>
          <p:cNvPicPr>
            <a:picLocks noChangeAspect="1"/>
          </p:cNvPicPr>
          <p:nvPr/>
        </p:nvPicPr>
        <p:blipFill>
          <a:blip r:embed="rId2" cstate="print"/>
          <a:srcRect r="43700"/>
          <a:stretch>
            <a:fillRect/>
          </a:stretch>
        </p:blipFill>
        <p:spPr bwMode="auto">
          <a:xfrm>
            <a:off x="395288" y="333375"/>
            <a:ext cx="4681537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943"/>
            </a:avLst>
          </a:prstGeom>
          <a:solidFill>
            <a:schemeClr val="tx1"/>
          </a:solid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790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81" name="1 Imagen" descr="flores1.png"/>
          <p:cNvPicPr>
            <a:picLocks noChangeAspect="1"/>
          </p:cNvPicPr>
          <p:nvPr/>
        </p:nvPicPr>
        <p:blipFill>
          <a:blip r:embed="rId2" cstate="print"/>
          <a:srcRect l="49577" t="5499" r="5"/>
          <a:stretch>
            <a:fillRect/>
          </a:stretch>
        </p:blipFill>
        <p:spPr bwMode="auto">
          <a:xfrm>
            <a:off x="611188" y="-531813"/>
            <a:ext cx="4321175" cy="571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1 Imagen" descr="flores1.png"/>
          <p:cNvPicPr>
            <a:picLocks noChangeAspect="1"/>
          </p:cNvPicPr>
          <p:nvPr/>
        </p:nvPicPr>
        <p:blipFill>
          <a:blip r:embed="rId2" cstate="print"/>
          <a:srcRect l="56300"/>
          <a:stretch>
            <a:fillRect/>
          </a:stretch>
        </p:blipFill>
        <p:spPr bwMode="auto">
          <a:xfrm>
            <a:off x="323850" y="549275"/>
            <a:ext cx="374491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1 Imagen" descr="flores1.png"/>
          <p:cNvPicPr>
            <a:picLocks noChangeAspect="1"/>
          </p:cNvPicPr>
          <p:nvPr/>
        </p:nvPicPr>
        <p:blipFill>
          <a:blip r:embed="rId2" cstate="print"/>
          <a:srcRect l="54619"/>
          <a:stretch>
            <a:fillRect/>
          </a:stretch>
        </p:blipFill>
        <p:spPr bwMode="auto">
          <a:xfrm>
            <a:off x="4284663" y="809625"/>
            <a:ext cx="388937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1 Imagen" descr="flores1.png"/>
          <p:cNvPicPr>
            <a:picLocks noChangeAspect="1"/>
          </p:cNvPicPr>
          <p:nvPr/>
        </p:nvPicPr>
        <p:blipFill>
          <a:blip r:embed="rId2" cstate="print"/>
          <a:srcRect l="56300"/>
          <a:stretch>
            <a:fillRect/>
          </a:stretch>
        </p:blipFill>
        <p:spPr bwMode="auto">
          <a:xfrm>
            <a:off x="1547813" y="-1971675"/>
            <a:ext cx="3744912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29 Imagen" descr="4153-luzcristina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-603250"/>
            <a:ext cx="4897437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45 CuadroTexto"/>
          <p:cNvSpPr txBox="1">
            <a:spLocks noChangeArrowheads="1"/>
          </p:cNvSpPr>
          <p:nvPr/>
        </p:nvSpPr>
        <p:spPr bwMode="auto">
          <a:xfrm>
            <a:off x="4572000" y="692150"/>
            <a:ext cx="54006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400">
                <a:latin typeface="Monotype Corsiva" pitchFamily="66" charset="0"/>
              </a:rPr>
              <a:t>Esta noche llevo un blanco lucero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partido en la sombra de mis dos ojeras,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y mis ojos tristes de un verde marino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parece que sueñan...</a:t>
            </a:r>
          </a:p>
        </p:txBody>
      </p:sp>
      <p:sp>
        <p:nvSpPr>
          <p:cNvPr id="24" name="23 CuadroTexto"/>
          <p:cNvSpPr txBox="1">
            <a:spLocks noChangeArrowheads="1"/>
          </p:cNvSpPr>
          <p:nvPr/>
        </p:nvSpPr>
        <p:spPr bwMode="auto">
          <a:xfrm>
            <a:off x="6011863" y="1773238"/>
            <a:ext cx="2676525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/>
              <a:t>¡</a:t>
            </a:r>
            <a:r>
              <a:rPr lang="es-ES" sz="1400">
                <a:latin typeface="Monotype Corsiva" pitchFamily="66" charset="0"/>
              </a:rPr>
              <a:t>Oh si tu me vieras! Quizás anhelaras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el cálido aliento de mi boca fresca,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quizás suspiraras por los besos trémulos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de mis labios finos, húmedos y rojos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que esta noche tienen el sabor de una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granada entreabierta.</a:t>
            </a:r>
          </a:p>
        </p:txBody>
      </p:sp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6034088" y="3141663"/>
            <a:ext cx="255111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latin typeface="Monotype Corsiva" pitchFamily="66" charset="0"/>
              </a:rPr>
              <a:t>¡</a:t>
            </a:r>
            <a:r>
              <a:rPr lang="es-ES" sz="1400">
                <a:latin typeface="Monotype Corsiva" pitchFamily="66" charset="0"/>
              </a:rPr>
              <a:t>Oh si tu vinieras! Cómo se posaran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tus negras pupilas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entre la cascada de mi cabellera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que lleva tan solo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el pálido adorno de un broche de luces</a:t>
            </a:r>
          </a:p>
        </p:txBody>
      </p:sp>
      <p:sp>
        <p:nvSpPr>
          <p:cNvPr id="26" name="25 CuadroTexto"/>
          <p:cNvSpPr txBox="1">
            <a:spLocks noChangeArrowheads="1"/>
          </p:cNvSpPr>
          <p:nvPr/>
        </p:nvSpPr>
        <p:spPr bwMode="auto">
          <a:xfrm>
            <a:off x="6011863" y="4292600"/>
            <a:ext cx="2695575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latin typeface="Monotype Corsiva" pitchFamily="66" charset="0"/>
              </a:rPr>
              <a:t>que la luna borda con su luz enferma,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mientras que mi cuerpo desceñido todo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y envuelto en el manto azul e inconsútil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de la primavera,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tiembla con el beso tibio de esta noche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que tiene un perfume fugaz de violetas.</a:t>
            </a:r>
          </a:p>
        </p:txBody>
      </p:sp>
      <p:sp>
        <p:nvSpPr>
          <p:cNvPr id="27" name="26 CuadroTexto"/>
          <p:cNvSpPr txBox="1">
            <a:spLocks noChangeArrowheads="1"/>
          </p:cNvSpPr>
          <p:nvPr/>
        </p:nvSpPr>
        <p:spPr bwMode="auto">
          <a:xfrm>
            <a:off x="6011863" y="692150"/>
            <a:ext cx="254952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latin typeface="Monotype Corsiva" pitchFamily="66" charset="0"/>
              </a:rPr>
              <a:t>Qué alegres podríamos juntos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tejer el poema;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yo con el prestigio de mi cuerpo joven,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de mis ojos claros y mi boca fresca;</a:t>
            </a:r>
          </a:p>
        </p:txBody>
      </p:sp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5940425" y="1557338"/>
            <a:ext cx="26638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latin typeface="Monotype Corsiva" pitchFamily="66" charset="0"/>
              </a:rPr>
              <a:t>tú con tus pupilas ardientes que llevan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el dulce misterio de noches de luna,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hasta la salvaje inquietud de las selvas¡</a:t>
            </a:r>
          </a:p>
        </p:txBody>
      </p:sp>
      <p:sp>
        <p:nvSpPr>
          <p:cNvPr id="29" name="28 CuadroTexto"/>
          <p:cNvSpPr txBox="1">
            <a:spLocks noChangeArrowheads="1"/>
          </p:cNvSpPr>
          <p:nvPr/>
        </p:nvSpPr>
        <p:spPr bwMode="auto">
          <a:xfrm>
            <a:off x="5940425" y="2276475"/>
            <a:ext cx="25352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latin typeface="Monotype Corsiva" pitchFamily="66" charset="0"/>
              </a:rPr>
              <a:t>¡Oh si pudiera fundir en idilio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mi loca quimera,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cómo florecieran mis cálidos versos</a:t>
            </a:r>
          </a:p>
          <a:p>
            <a:pPr algn="ctr"/>
            <a:r>
              <a:rPr lang="es-ES" sz="1400">
                <a:latin typeface="Monotype Corsiva" pitchFamily="66" charset="0"/>
              </a:rPr>
              <a:t>teniendo por cuna tus pupilas negras.</a:t>
            </a:r>
          </a:p>
        </p:txBody>
      </p:sp>
      <p:sp>
        <p:nvSpPr>
          <p:cNvPr id="30" name="29 CuadroTexto"/>
          <p:cNvSpPr txBox="1">
            <a:spLocks noChangeArrowheads="1"/>
          </p:cNvSpPr>
          <p:nvPr/>
        </p:nvSpPr>
        <p:spPr bwMode="auto">
          <a:xfrm>
            <a:off x="6659563" y="3284538"/>
            <a:ext cx="1076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latin typeface="Monotype Corsiva" pitchFamily="66" charset="0"/>
              </a:rPr>
              <a:t>Oh si pudiera!</a:t>
            </a:r>
          </a:p>
        </p:txBody>
      </p:sp>
      <p:sp>
        <p:nvSpPr>
          <p:cNvPr id="31" name="30 CuadroTexto"/>
          <p:cNvSpPr txBox="1">
            <a:spLocks noChangeArrowheads="1"/>
          </p:cNvSpPr>
          <p:nvPr/>
        </p:nvSpPr>
        <p:spPr bwMode="auto">
          <a:xfrm>
            <a:off x="6588125" y="3716338"/>
            <a:ext cx="12033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Laura Vitoria</a:t>
            </a:r>
          </a:p>
        </p:txBody>
      </p:sp>
      <p:pic>
        <p:nvPicPr>
          <p:cNvPr id="3095" name="19 Imagen" descr="maelledreams-deco2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4437063"/>
            <a:ext cx="3195637" cy="219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218"/>
            </a:avLst>
          </a:prstGeom>
          <a:solidFill>
            <a:srgbClr val="57819A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6876256" y="2708920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latin typeface="Monotype Corsiva" pitchFamily="66" charset="0"/>
              </a:rPr>
              <a:t>Mar</a:t>
            </a:r>
          </a:p>
        </p:txBody>
      </p:sp>
      <p:sp>
        <p:nvSpPr>
          <p:cNvPr id="32" name="31 CuadroTexto">
            <a:hlinkClick r:id="rId5"/>
          </p:cNvPr>
          <p:cNvSpPr txBox="1"/>
          <p:nvPr/>
        </p:nvSpPr>
        <p:spPr>
          <a:xfrm>
            <a:off x="6588224" y="6093296"/>
            <a:ext cx="162256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latin typeface="Monotype Corsiva" pitchFamily="66" charset="0"/>
              </a:rPr>
              <a:t>stellmar@gmail.com</a:t>
            </a:r>
          </a:p>
        </p:txBody>
      </p:sp>
      <p:pic>
        <p:nvPicPr>
          <p:cNvPr id="33" name="32 Imagen" descr="maelledreams-deco26.png"/>
          <p:cNvPicPr>
            <a:picLocks noChangeAspect="1"/>
          </p:cNvPicPr>
          <p:nvPr/>
        </p:nvPicPr>
        <p:blipFill>
          <a:blip r:embed="rId4" cstate="print"/>
          <a:srcRect l="22965" r="56759"/>
          <a:stretch>
            <a:fillRect/>
          </a:stretch>
        </p:blipFill>
        <p:spPr>
          <a:xfrm>
            <a:off x="2843213" y="4437063"/>
            <a:ext cx="647700" cy="21605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Click="0" advTm="12706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2000"/>
                            </p:stCondLst>
                            <p:childTnLst>
                              <p:par>
                                <p:cTn id="4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9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000"/>
                            </p:stCondLst>
                            <p:childTnLst>
                              <p:par>
                                <p:cTn id="58" presetID="34" presetClass="emph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364 -0.00278 L -0.00364 -0.075 " pathEditMode="relative" rAng="0" ptsTypes="AA">
                                      <p:cBhvr>
                                        <p:cTn id="59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"/>
                                    </p:animMotion>
                                    <p:animRot by="1500000">
                                      <p:cBhvr>
                                        <p:cTn id="6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1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3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9300"/>
                            </p:stCondLst>
                            <p:childTnLst>
                              <p:par>
                                <p:cTn id="6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2300"/>
                            </p:stCondLst>
                            <p:childTnLst>
                              <p:par>
                                <p:cTn id="70" presetID="10" presetClass="exit" presetSubtype="0" fill="hold" grpId="1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2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13300"/>
                            </p:stCondLst>
                            <p:childTnLst>
                              <p:par>
                                <p:cTn id="8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6300"/>
                            </p:stCondLst>
                            <p:childTnLst>
                              <p:par>
                                <p:cTn id="9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9300"/>
                            </p:stCondLst>
                            <p:childTnLst>
                              <p:par>
                                <p:cTn id="9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94444E-6 1.11111E-6 L 0.00139 0.1900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30" grpId="0"/>
      <p:bldP spid="30" grpId="1"/>
      <p:bldP spid="30" grpId="2"/>
      <p:bldP spid="31" grpId="0"/>
      <p:bldP spid="3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11560" y="2852936"/>
            <a:ext cx="7811754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dirty="0">
                <a:latin typeface="Monotype Corsiva" pitchFamily="66" charset="0"/>
              </a:rPr>
              <a:t>Seudónimo de Gertrudis Peñuela, poeta colombiana nacida en Soatá, Boyacá, en 1904. </a:t>
            </a:r>
          </a:p>
          <a:p>
            <a:pPr algn="ctr">
              <a:defRPr/>
            </a:pPr>
            <a:r>
              <a:rPr lang="es-ES" dirty="0">
                <a:latin typeface="Monotype Corsiva" pitchFamily="66" charset="0"/>
              </a:rPr>
              <a:t>Tiene su poesía un vigoroso tono erótico y sentimental, matizado de una exquisita sensualidad.</a:t>
            </a:r>
          </a:p>
        </p:txBody>
      </p:sp>
      <p:sp>
        <p:nvSpPr>
          <p:cNvPr id="3" name="2 CuadroTexto">
            <a:hlinkClick r:id="rId2"/>
          </p:cNvPr>
          <p:cNvSpPr txBox="1"/>
          <p:nvPr/>
        </p:nvSpPr>
        <p:spPr>
          <a:xfrm>
            <a:off x="3419872" y="5445224"/>
            <a:ext cx="2337499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u="sng" dirty="0">
                <a:latin typeface="Monotype Corsiva" pitchFamily="66" charset="0"/>
              </a:rPr>
              <a:t>stellmar@gmail.com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843808" y="4005064"/>
            <a:ext cx="2848857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latin typeface="Monotype Corsiva" pitchFamily="66" charset="0"/>
              </a:rPr>
              <a:t>Tubes:Luzcristina-Maelledreams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419872" y="2492896"/>
            <a:ext cx="1407758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latin typeface="Monotype Corsiva" pitchFamily="66" charset="0"/>
              </a:rPr>
              <a:t>Laura Victoria</a:t>
            </a:r>
          </a:p>
        </p:txBody>
      </p:sp>
      <p:sp>
        <p:nvSpPr>
          <p:cNvPr id="6" name="5 CuadroTexto">
            <a:hlinkClick r:id="" action="ppaction://hlinkshowjump?jump=endshow"/>
          </p:cNvPr>
          <p:cNvSpPr txBox="1"/>
          <p:nvPr/>
        </p:nvSpPr>
        <p:spPr>
          <a:xfrm>
            <a:off x="7812360" y="6093296"/>
            <a:ext cx="708848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u="sng" dirty="0">
                <a:latin typeface="Monotype Corsiva" pitchFamily="66" charset="0"/>
              </a:rPr>
              <a:t>Fin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483768" y="4509120"/>
            <a:ext cx="356860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latin typeface="Monotype Corsiva" pitchFamily="66" charset="0"/>
              </a:rPr>
              <a:t>Música : Mike Rowland –Believe and see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294</Words>
  <Application>Microsoft Office PowerPoint</Application>
  <PresentationFormat>Presentación en pantalla (4:3)</PresentationFormat>
  <Paragraphs>50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Calibri</vt:lpstr>
      <vt:lpstr>Monotype Corsiva</vt:lpstr>
      <vt:lpstr>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Poema</dc:title>
  <dc:subject>Laura Victoria</dc:subject>
  <dc:creator>Mar</dc:creator>
  <cp:keywords>Poemas</cp:keywords>
  <cp:lastModifiedBy>Mar</cp:lastModifiedBy>
  <cp:revision>84</cp:revision>
  <dcterms:created xsi:type="dcterms:W3CDTF">2014-04-02T13:37:59Z</dcterms:created>
  <dcterms:modified xsi:type="dcterms:W3CDTF">2016-04-13T21:07:31Z</dcterms:modified>
  <cp:category>SMRP</cp:category>
</cp:coreProperties>
</file>