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NstXJUlAHJmk8EVngdKOw==" hashData="qvoH08FRVnxvyxevrXHR0nTjGs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8D8E9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162" y="-4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A9CF1-EE3D-4057-A15E-7C3FB8EC271D}" type="datetimeFigureOut">
              <a:rPr lang="es-ES"/>
              <a:pPr>
                <a:defRPr/>
              </a:pPr>
              <a:t>20/07/2015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9940FE-2EDE-4851-A13F-25109F032F9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42671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60A2C5-73B5-4FAB-8DD0-E34A3C844B61}" type="datetimeFigureOut">
              <a:rPr lang="es-ES"/>
              <a:pPr>
                <a:defRPr/>
              </a:pPr>
              <a:t>20/07/2015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EC04F-C582-4DB1-ADC7-367C876E0C8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42671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F9C368-0FF1-403F-BC26-88CD2C758C39}" type="datetimeFigureOut">
              <a:rPr lang="es-ES"/>
              <a:pPr>
                <a:defRPr/>
              </a:pPr>
              <a:t>20/07/2015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1503D1-4ABC-496B-933D-CD5BC4B21D3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42671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11388-9AB2-4424-83CC-0BE65E21FDB0}" type="datetimeFigureOut">
              <a:rPr lang="es-ES"/>
              <a:pPr>
                <a:defRPr/>
              </a:pPr>
              <a:t>20/07/2015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E82CD0-00C7-48A5-A05B-BEDA7BA00E4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42671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57F6A-FDEB-4FFF-9D71-2A151F8072D2}" type="datetimeFigureOut">
              <a:rPr lang="es-ES"/>
              <a:pPr>
                <a:defRPr/>
              </a:pPr>
              <a:t>20/07/2015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35DC9-DB16-412F-B6EB-91ECCBCA02B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42671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A7D8-0CB7-4804-B535-4584B51AC4A3}" type="datetimeFigureOut">
              <a:rPr lang="es-ES"/>
              <a:pPr>
                <a:defRPr/>
              </a:pPr>
              <a:t>20/07/2015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00EEB5-6254-4ACA-91A5-1721D9DAFDC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42671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57182-D2E3-43C2-ACEA-7E20C13C4A10}" type="datetimeFigureOut">
              <a:rPr lang="es-ES"/>
              <a:pPr>
                <a:defRPr/>
              </a:pPr>
              <a:t>20/07/2015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4E90BD-B411-41B9-9D08-392BCEBFCA6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42671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FF45B-C876-4475-B422-69966EF47100}" type="datetimeFigureOut">
              <a:rPr lang="es-ES"/>
              <a:pPr>
                <a:defRPr/>
              </a:pPr>
              <a:t>20/07/2015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A55427-798E-4D74-B65D-B3910E339AD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42671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662C5-A261-41A5-9408-4B86EC05F750}" type="datetimeFigureOut">
              <a:rPr lang="es-ES"/>
              <a:pPr>
                <a:defRPr/>
              </a:pPr>
              <a:t>20/07/2015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95CE1-B772-44D5-B5E6-60FFA1D1551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42671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529C9-9D41-4159-B6D4-D89366DB91D1}" type="datetimeFigureOut">
              <a:rPr lang="es-ES"/>
              <a:pPr>
                <a:defRPr/>
              </a:pPr>
              <a:t>20/07/2015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51565-A744-48A0-AE67-547BFD268DC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42671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67630-1BCC-4E14-8F7E-74D21BBE7321}" type="datetimeFigureOut">
              <a:rPr lang="es-ES"/>
              <a:pPr>
                <a:defRPr/>
              </a:pPr>
              <a:t>20/07/2015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01E13-DE26-42E8-8970-3778E8A9A5A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42671"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BDB41DA-595A-4738-B084-FE5994EEC093}" type="datetimeFigureOut">
              <a:rPr lang="es-ES"/>
              <a:pPr>
                <a:defRPr/>
              </a:pPr>
              <a:t>20/07/2015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CAA747-8485-46EE-92AE-8A8F568E75C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2671">
    <p:cut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hyperlink" Target="mailto:stellmar@gmail.com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2052" name="8 Imagen" descr="350_KaD_Alfakanaal.jpg"/>
          <p:cNvPicPr>
            <a:picLocks noChangeAspect="1"/>
          </p:cNvPicPr>
          <p:nvPr/>
        </p:nvPicPr>
        <p:blipFill>
          <a:blip r:embed="rId3" cstate="print"/>
          <a:srcRect l="1176" t="2751" r="1176" b="27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28 Imagen" descr="Alies 1-2VR140-woman-2910201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0200" y="1700213"/>
            <a:ext cx="2879725" cy="499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49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1605"/>
            </a:avLst>
          </a:prstGeom>
          <a:solidFill>
            <a:srgbClr val="8D8E90"/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59" name="18 CuadroTexto"/>
          <p:cNvSpPr txBox="1">
            <a:spLocks noChangeArrowheads="1"/>
          </p:cNvSpPr>
          <p:nvPr/>
        </p:nvSpPr>
        <p:spPr bwMode="auto">
          <a:xfrm>
            <a:off x="395288" y="2205038"/>
            <a:ext cx="375443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6000" dirty="0">
                <a:solidFill>
                  <a:schemeClr val="tx1">
                    <a:lumMod val="50000"/>
                  </a:schemeClr>
                </a:solidFill>
                <a:latin typeface="Monotype Corsiva" pitchFamily="66" charset="0"/>
              </a:rPr>
              <a:t>De profundis</a:t>
            </a:r>
          </a:p>
        </p:txBody>
      </p:sp>
      <p:sp>
        <p:nvSpPr>
          <p:cNvPr id="2061" name="20 Rectángulo"/>
          <p:cNvSpPr>
            <a:spLocks noChangeArrowheads="1"/>
          </p:cNvSpPr>
          <p:nvPr/>
        </p:nvSpPr>
        <p:spPr bwMode="auto">
          <a:xfrm>
            <a:off x="755650" y="3429000"/>
            <a:ext cx="30257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600" dirty="0">
                <a:solidFill>
                  <a:schemeClr val="tx1">
                    <a:lumMod val="50000"/>
                  </a:schemeClr>
                </a:solidFill>
                <a:latin typeface="Monotype Corsiva" pitchFamily="66" charset="0"/>
              </a:rPr>
              <a:t>Hilarión </a:t>
            </a:r>
            <a:r>
              <a:rPr lang="es-ES" sz="3600" dirty="0" err="1">
                <a:solidFill>
                  <a:schemeClr val="tx1">
                    <a:lumMod val="50000"/>
                  </a:schemeClr>
                </a:solidFill>
                <a:latin typeface="Monotype Corsiva" pitchFamily="66" charset="0"/>
              </a:rPr>
              <a:t>Cabrisas</a:t>
            </a:r>
            <a:endParaRPr lang="es-ES" sz="3600" dirty="0">
              <a:solidFill>
                <a:schemeClr val="tx1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2066" name="21 Imagen" descr="deco 2.png"/>
          <p:cNvPicPr>
            <a:picLocks noChangeAspect="1"/>
          </p:cNvPicPr>
          <p:nvPr/>
        </p:nvPicPr>
        <p:blipFill>
          <a:blip r:embed="rId6" cstate="print"/>
          <a:srcRect r="40475" b="25395"/>
          <a:stretch>
            <a:fillRect/>
          </a:stretch>
        </p:blipFill>
        <p:spPr bwMode="auto">
          <a:xfrm>
            <a:off x="2411413" y="4941888"/>
            <a:ext cx="1800225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7" name="23 Imagen" descr="350_KaD_Sterren.png"/>
          <p:cNvPicPr>
            <a:picLocks noChangeAspect="1"/>
          </p:cNvPicPr>
          <p:nvPr/>
        </p:nvPicPr>
        <p:blipFill>
          <a:blip r:embed="rId7" cstate="print"/>
          <a:srcRect r="69879"/>
          <a:stretch>
            <a:fillRect/>
          </a:stretch>
        </p:blipFill>
        <p:spPr bwMode="auto">
          <a:xfrm>
            <a:off x="7954963" y="3573463"/>
            <a:ext cx="1189037" cy="30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8" name="29 Imagen" descr="HaZaL-Vase4.png"/>
          <p:cNvPicPr>
            <a:picLocks noChangeAspect="1"/>
          </p:cNvPicPr>
          <p:nvPr/>
        </p:nvPicPr>
        <p:blipFill>
          <a:blip r:embed="rId8" cstate="print"/>
          <a:srcRect l="36086" r="33241"/>
          <a:stretch>
            <a:fillRect/>
          </a:stretch>
        </p:blipFill>
        <p:spPr bwMode="auto">
          <a:xfrm>
            <a:off x="7451725" y="4437063"/>
            <a:ext cx="1081088" cy="242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9" name="30 Imagen" descr="Vase-228-Azalee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72225" y="4581525"/>
            <a:ext cx="2203450" cy="242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CuadroTexto"/>
          <p:cNvSpPr txBox="1"/>
          <p:nvPr/>
        </p:nvSpPr>
        <p:spPr>
          <a:xfrm>
            <a:off x="6227763" y="6381750"/>
            <a:ext cx="463550" cy="261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100" dirty="0" err="1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Alies</a:t>
            </a:r>
            <a:r>
              <a:rPr lang="es-ES" sz="1100" dirty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 </a:t>
            </a:r>
          </a:p>
        </p:txBody>
      </p:sp>
      <p:sp>
        <p:nvSpPr>
          <p:cNvPr id="15" name="14 CuadroTexto"/>
          <p:cNvSpPr txBox="1"/>
          <p:nvPr/>
        </p:nvSpPr>
        <p:spPr>
          <a:xfrm>
            <a:off x="250825" y="260350"/>
            <a:ext cx="1355725" cy="2778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200" dirty="0" err="1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Kad`s</a:t>
            </a:r>
            <a:r>
              <a:rPr lang="es-ES" sz="1200" dirty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 </a:t>
            </a:r>
            <a:r>
              <a:rPr lang="es-ES" sz="1200" dirty="0" err="1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designs</a:t>
            </a:r>
            <a:r>
              <a:rPr lang="es-ES" sz="1200" dirty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 </a:t>
            </a:r>
            <a:r>
              <a:rPr lang="es-ES" sz="1200" dirty="0" err="1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by</a:t>
            </a:r>
            <a:r>
              <a:rPr lang="es-ES" sz="1200" dirty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 Mar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395288" y="5732463"/>
            <a:ext cx="3744912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1600" dirty="0">
                <a:solidFill>
                  <a:schemeClr val="bg1">
                    <a:lumMod val="50000"/>
                    <a:lumOff val="50000"/>
                  </a:schemeClr>
                </a:solidFill>
                <a:latin typeface="Monotype Corsiva" pitchFamily="66" charset="0"/>
              </a:rPr>
              <a:t>Poeta y periodista cubano nacido en La Habana en 1883. Falleció tempranamente en 1939.</a:t>
            </a:r>
          </a:p>
          <a:p>
            <a:pPr>
              <a:defRPr/>
            </a:pPr>
            <a:endParaRPr lang="es-ES" sz="1600" dirty="0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2924944"/>
            <a:ext cx="9144000" cy="3933056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8" name="17 Pentágono"/>
          <p:cNvSpPr/>
          <p:nvPr/>
        </p:nvSpPr>
        <p:spPr>
          <a:xfrm rot="5400000">
            <a:off x="1525352" y="-1525352"/>
            <a:ext cx="6093296" cy="9144000"/>
          </a:xfrm>
          <a:prstGeom prst="homePlate">
            <a:avLst>
              <a:gd name="adj" fmla="val 50296"/>
            </a:avLst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19" name="18 Imagen" descr="0859bfc8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63938" y="5516563"/>
            <a:ext cx="1944687" cy="198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19 CuadroTexto"/>
          <p:cNvSpPr txBox="1"/>
          <p:nvPr/>
        </p:nvSpPr>
        <p:spPr>
          <a:xfrm>
            <a:off x="4139952" y="2348880"/>
            <a:ext cx="984565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b="1" dirty="0">
                <a:solidFill>
                  <a:schemeClr val="tx1">
                    <a:lumMod val="50000"/>
                  </a:schemeClr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2411760" y="2996952"/>
            <a:ext cx="4618572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800" b="1" dirty="0">
                <a:solidFill>
                  <a:schemeClr val="tx1">
                    <a:lumMod val="50000"/>
                  </a:schemeClr>
                </a:solidFill>
                <a:latin typeface="Monotype Corsiva" pitchFamily="66" charset="0"/>
              </a:rPr>
              <a:t>Difundiendo  Poesía</a:t>
            </a:r>
          </a:p>
        </p:txBody>
      </p:sp>
      <p:sp>
        <p:nvSpPr>
          <p:cNvPr id="23" name="22 CuadroTexto"/>
          <p:cNvSpPr txBox="1"/>
          <p:nvPr/>
        </p:nvSpPr>
        <p:spPr>
          <a:xfrm>
            <a:off x="6516216" y="5949280"/>
            <a:ext cx="234711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b="1" dirty="0">
                <a:solidFill>
                  <a:schemeClr val="tx1">
                    <a:lumMod val="50000"/>
                  </a:schemeClr>
                </a:solidFill>
                <a:latin typeface="Monotype Corsiva" pitchFamily="66" charset="0"/>
              </a:rPr>
              <a:t>Sin fines de lucro</a:t>
            </a:r>
          </a:p>
        </p:txBody>
      </p:sp>
      <p:pic>
        <p:nvPicPr>
          <p:cNvPr id="24" name="23 Imagen" descr="Deco2_Viviane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-252536" y="332656"/>
            <a:ext cx="1682713" cy="2226851"/>
          </a:xfrm>
          <a:prstGeom prst="rect">
            <a:avLst/>
          </a:prstGeom>
        </p:spPr>
      </p:pic>
      <p:pic>
        <p:nvPicPr>
          <p:cNvPr id="25" name="24 Imagen" descr="Deco2_Viviane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10800000">
            <a:off x="7461287" y="476672"/>
            <a:ext cx="1682713" cy="2226851"/>
          </a:xfrm>
          <a:prstGeom prst="rect">
            <a:avLst/>
          </a:prstGeom>
        </p:spPr>
      </p:pic>
    </p:spTree>
  </p:cSld>
  <p:clrMapOvr>
    <a:masterClrMapping/>
  </p:clrMapOvr>
  <p:transition spd="slow" advClick="0" advTm="42549">
    <p:cut/>
    <p:sndAc>
      <p:stSnd>
        <p:snd r:embed="rId2" name="253M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xit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xit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8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8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8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7" presetClass="exit" presetSubtype="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8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8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8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8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000"/>
                            </p:stCondLst>
                            <p:childTnLst>
                              <p:par>
                                <p:cTn id="4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8000"/>
                            </p:stCondLst>
                            <p:childTnLst>
                              <p:par>
                                <p:cTn id="62" presetID="10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3000"/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9" grpId="0"/>
      <p:bldP spid="2059" grpId="1"/>
      <p:bldP spid="2061" grpId="0" build="allAtOnce"/>
      <p:bldP spid="21" grpId="0"/>
      <p:bldP spid="21" grpId="1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3076" name="8 Imagen" descr="350_KaD_Alfakanaal.jpg"/>
          <p:cNvPicPr>
            <a:picLocks noChangeAspect="1"/>
          </p:cNvPicPr>
          <p:nvPr/>
        </p:nvPicPr>
        <p:blipFill>
          <a:blip r:embed="rId2" cstate="print"/>
          <a:srcRect l="1176" t="2751" r="1176" b="27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19 Imagen" descr="deco 2.png"/>
          <p:cNvPicPr>
            <a:picLocks noChangeAspect="1"/>
          </p:cNvPicPr>
          <p:nvPr/>
        </p:nvPicPr>
        <p:blipFill>
          <a:blip r:embed="rId3" cstate="print"/>
          <a:srcRect r="40475" b="25395"/>
          <a:stretch>
            <a:fillRect/>
          </a:stretch>
        </p:blipFill>
        <p:spPr bwMode="auto">
          <a:xfrm>
            <a:off x="2411413" y="4941888"/>
            <a:ext cx="1800225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24 Imagen" descr="Alies 1-2VR140-woman-2910201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0200" y="1700213"/>
            <a:ext cx="2879725" cy="499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26 Imagen" descr="350_KaD_Sterren.png"/>
          <p:cNvPicPr>
            <a:picLocks noChangeAspect="1"/>
          </p:cNvPicPr>
          <p:nvPr/>
        </p:nvPicPr>
        <p:blipFill>
          <a:blip r:embed="rId5" cstate="print"/>
          <a:srcRect r="69879"/>
          <a:stretch>
            <a:fillRect/>
          </a:stretch>
        </p:blipFill>
        <p:spPr bwMode="auto">
          <a:xfrm>
            <a:off x="7954963" y="3573463"/>
            <a:ext cx="1189037" cy="30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49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1605"/>
            </a:avLst>
          </a:prstGeom>
          <a:solidFill>
            <a:srgbClr val="8D8E90"/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3086" name="11 Imagen" descr="HaZaL-Vase4.png"/>
          <p:cNvPicPr>
            <a:picLocks noChangeAspect="1"/>
          </p:cNvPicPr>
          <p:nvPr/>
        </p:nvPicPr>
        <p:blipFill>
          <a:blip r:embed="rId7" cstate="print"/>
          <a:srcRect l="36086" r="33241"/>
          <a:stretch>
            <a:fillRect/>
          </a:stretch>
        </p:blipFill>
        <p:spPr bwMode="auto">
          <a:xfrm>
            <a:off x="7451725" y="4437063"/>
            <a:ext cx="1081088" cy="242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12 Imagen" descr="Vase-228-Azalee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72225" y="4581525"/>
            <a:ext cx="2203450" cy="242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CuadroTexto"/>
          <p:cNvSpPr txBox="1">
            <a:spLocks noChangeArrowheads="1"/>
          </p:cNvSpPr>
          <p:nvPr/>
        </p:nvSpPr>
        <p:spPr bwMode="auto">
          <a:xfrm>
            <a:off x="323850" y="765175"/>
            <a:ext cx="2782888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¡Te perdí para siempre! El torbellino</a:t>
            </a:r>
          </a:p>
          <a:p>
            <a:pPr algn="ctr">
              <a:defRPr/>
            </a:pPr>
            <a:r>
              <a:rPr lang="es-ES" sz="1600" dirty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de la ciudad, te arrebató inclemente.</a:t>
            </a:r>
          </a:p>
          <a:p>
            <a:pPr algn="ctr">
              <a:defRPr/>
            </a:pPr>
            <a:r>
              <a:rPr lang="es-ES" sz="1600" dirty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Ya nunca volveré a besar tu frente</a:t>
            </a:r>
          </a:p>
          <a:p>
            <a:pPr algn="ctr">
              <a:defRPr/>
            </a:pPr>
            <a:r>
              <a:rPr lang="es-ES" sz="1600" dirty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ni beberemos juntos nuestro vino.</a:t>
            </a:r>
          </a:p>
        </p:txBody>
      </p:sp>
      <p:sp>
        <p:nvSpPr>
          <p:cNvPr id="15" name="14 CuadroTexto"/>
          <p:cNvSpPr txBox="1">
            <a:spLocks noChangeArrowheads="1"/>
          </p:cNvSpPr>
          <p:nvPr/>
        </p:nvSpPr>
        <p:spPr bwMode="auto">
          <a:xfrm>
            <a:off x="323850" y="1844675"/>
            <a:ext cx="28924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La vida bifurcó nuestro camino;</a:t>
            </a:r>
          </a:p>
          <a:p>
            <a:pPr algn="ctr">
              <a:defRPr/>
            </a:pPr>
            <a:r>
              <a:rPr lang="es-ES" sz="160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ya no vamos del brazo alegremente,</a:t>
            </a:r>
          </a:p>
          <a:p>
            <a:pPr algn="ctr">
              <a:defRPr/>
            </a:pPr>
            <a:r>
              <a:rPr lang="es-ES" sz="160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ni apaga nuestra sed la misma fuente,</a:t>
            </a:r>
          </a:p>
          <a:p>
            <a:pPr algn="ctr">
              <a:defRPr/>
            </a:pPr>
            <a:r>
              <a:rPr lang="es-ES" sz="160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ni tú oyes mi canción, ni yo tu trino.</a:t>
            </a:r>
          </a:p>
          <a:p>
            <a:pPr algn="ctr">
              <a:defRPr/>
            </a:pPr>
            <a:endParaRPr lang="es-ES" sz="1600">
              <a:solidFill>
                <a:schemeClr val="bg1">
                  <a:lumMod val="65000"/>
                  <a:lumOff val="3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6" name="15 CuadroTexto"/>
          <p:cNvSpPr txBox="1">
            <a:spLocks noChangeArrowheads="1"/>
          </p:cNvSpPr>
          <p:nvPr/>
        </p:nvSpPr>
        <p:spPr bwMode="auto">
          <a:xfrm>
            <a:off x="179512" y="2924175"/>
            <a:ext cx="3392363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¡Y no hubo ni un adiós! Fue lo insondable:</a:t>
            </a:r>
          </a:p>
          <a:p>
            <a:pPr algn="ctr">
              <a:defRPr/>
            </a:pPr>
            <a:r>
              <a:rPr lang="es-ES" sz="1600" dirty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el silencio... el dolor... lo irremediable...</a:t>
            </a:r>
          </a:p>
          <a:p>
            <a:pPr algn="ctr">
              <a:defRPr/>
            </a:pPr>
            <a:r>
              <a:rPr lang="es-ES" sz="1600" dirty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¡la atroz sonrisa y la fingida calma..!</a:t>
            </a:r>
          </a:p>
        </p:txBody>
      </p:sp>
      <p:sp>
        <p:nvSpPr>
          <p:cNvPr id="17" name="16 CuadroTexto"/>
          <p:cNvSpPr txBox="1">
            <a:spLocks noChangeArrowheads="1"/>
          </p:cNvSpPr>
          <p:nvPr/>
        </p:nvSpPr>
        <p:spPr bwMode="auto">
          <a:xfrm>
            <a:off x="323850" y="3789363"/>
            <a:ext cx="29972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Después, cargué mi amor rígido y yerto.</a:t>
            </a:r>
          </a:p>
          <a:p>
            <a:pPr algn="ctr">
              <a:defRPr/>
            </a:pPr>
            <a:r>
              <a:rPr lang="es-ES" sz="160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Lloré mucho; recé, velé a mi muerto,</a:t>
            </a:r>
          </a:p>
          <a:p>
            <a:pPr algn="ctr">
              <a:defRPr/>
            </a:pPr>
            <a:r>
              <a:rPr lang="es-ES" sz="160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¡y me enterré el cadáver en el alma..!</a:t>
            </a:r>
          </a:p>
        </p:txBody>
      </p:sp>
      <p:sp>
        <p:nvSpPr>
          <p:cNvPr id="18" name="17 CuadroTexto"/>
          <p:cNvSpPr txBox="1">
            <a:spLocks noChangeArrowheads="1"/>
          </p:cNvSpPr>
          <p:nvPr/>
        </p:nvSpPr>
        <p:spPr bwMode="auto">
          <a:xfrm>
            <a:off x="755650" y="4724400"/>
            <a:ext cx="145097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60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Hilarión Cabrisas</a:t>
            </a:r>
          </a:p>
        </p:txBody>
      </p:sp>
      <p:sp>
        <p:nvSpPr>
          <p:cNvPr id="19" name="18 CuadroTexto"/>
          <p:cNvSpPr txBox="1"/>
          <p:nvPr/>
        </p:nvSpPr>
        <p:spPr>
          <a:xfrm>
            <a:off x="6227763" y="6381750"/>
            <a:ext cx="463550" cy="261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100" dirty="0" err="1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Alies</a:t>
            </a:r>
            <a:r>
              <a:rPr lang="es-ES" sz="1100" dirty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 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250825" y="260350"/>
            <a:ext cx="1355725" cy="2778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200" dirty="0" err="1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Kad`s</a:t>
            </a:r>
            <a:r>
              <a:rPr lang="es-ES" sz="1200" dirty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 </a:t>
            </a:r>
            <a:r>
              <a:rPr lang="es-ES" sz="1200" dirty="0" err="1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designs</a:t>
            </a:r>
            <a:r>
              <a:rPr lang="es-ES" sz="1200" dirty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 </a:t>
            </a:r>
            <a:r>
              <a:rPr lang="es-ES" sz="1200" dirty="0" err="1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by</a:t>
            </a:r>
            <a:r>
              <a:rPr lang="es-ES" sz="1200" dirty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 Mar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971600" y="3356992"/>
            <a:ext cx="106631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Mar</a:t>
            </a:r>
            <a:endParaRPr lang="es-ES" sz="4400" dirty="0">
              <a:solidFill>
                <a:schemeClr val="bg1">
                  <a:lumMod val="65000"/>
                  <a:lumOff val="3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2" name="21 CuadroTexto">
            <a:hlinkClick r:id="rId9"/>
          </p:cNvPr>
          <p:cNvSpPr txBox="1"/>
          <p:nvPr/>
        </p:nvSpPr>
        <p:spPr>
          <a:xfrm>
            <a:off x="611560" y="6237312"/>
            <a:ext cx="16225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stellmar@gmail.com</a:t>
            </a:r>
            <a:endParaRPr lang="es-ES" sz="1600" dirty="0">
              <a:solidFill>
                <a:schemeClr val="bg1">
                  <a:lumMod val="65000"/>
                  <a:lumOff val="35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7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20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2000"/>
                            </p:stCondLst>
                            <p:childTnLst>
                              <p:par>
                                <p:cTn id="41" presetID="17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6000"/>
                            </p:stCondLst>
                            <p:childTnLst>
                              <p:par>
                                <p:cTn id="4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9000"/>
                            </p:stCondLst>
                            <p:childTnLst>
                              <p:par>
                                <p:cTn id="53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86772E-6 L -0.00312 0.26919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1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21" grpId="0"/>
      <p:bldP spid="21" grpId="1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513</TotalTime>
  <Words>177</Words>
  <Application>Microsoft Office PowerPoint</Application>
  <PresentationFormat>Presentación en pantalla (4:3)</PresentationFormat>
  <Paragraphs>29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Tema de Office</vt:lpstr>
      <vt:lpstr>Diseño predeterminado</vt:lpstr>
      <vt:lpstr>Diapositiva 1</vt:lpstr>
      <vt:lpstr>Diapositiva 2</vt:lpstr>
      <vt:lpstr>Diapositiva 3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Deprofundis</dc:title>
  <dc:subject>Hilarion Cabrisas</dc:subject>
  <dc:creator>Mar</dc:creator>
  <cp:lastModifiedBy>Mar</cp:lastModifiedBy>
  <cp:revision>45</cp:revision>
  <dcterms:created xsi:type="dcterms:W3CDTF">2015-07-12T16:38:25Z</dcterms:created>
  <dcterms:modified xsi:type="dcterms:W3CDTF">2015-07-20T16:41:15Z</dcterms:modified>
</cp:coreProperties>
</file>