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7"/>
  </p:notesMasterIdLst>
  <p:sldIdLst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+MSTw+L9RwAK+8Ry46baQ==" hashData="xAjJZQjQLZOBz/fUEwOM4uMoY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1B5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90AD45F-FC7C-4BFE-9E1F-CEB3808D0282}" type="datetimeFigureOut">
              <a:rPr lang="es-ES"/>
              <a:pPr>
                <a:defRPr/>
              </a:pPr>
              <a:t>07/03/2016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562E087-61D0-4771-87FB-3A0387A024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8081F-80A0-41A6-9AB8-193EF434DD4C}" type="datetimeFigureOut">
              <a:rPr lang="es-ES"/>
              <a:pPr>
                <a:defRPr/>
              </a:pPr>
              <a:t>07/03/2016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4F41-2247-4837-8017-08705CC86E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3F184B7-360A-416F-BBC9-381B90A1430C}" type="datetimeFigureOut">
              <a:rPr lang="es-ES"/>
              <a:pPr>
                <a:defRPr/>
              </a:pPr>
              <a:t>07/03/2016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A9EFCC4-1F57-4961-94CB-9A9D646EDD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10" Type="http://schemas.openxmlformats.org/officeDocument/2006/relationships/hyperlink" Target="mailto:stellmar@gmail.com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elovividoylosonado.blogspot.com.ar/" TargetMode="External"/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1 Imagen" descr="guardia1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28600"/>
            <a:ext cx="8424862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20 Imagen" descr="3linea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1125538"/>
            <a:ext cx="3567112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441"/>
            </a:avLst>
          </a:prstGeom>
          <a:solidFill>
            <a:srgbClr val="8C9099"/>
          </a:solidFill>
          <a:ln w="76200">
            <a:solidFill>
              <a:srgbClr val="B1B5BE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019"/>
            </a:avLst>
          </a:prstGeom>
          <a:solidFill>
            <a:srgbClr val="B1B5BE"/>
          </a:solidFill>
          <a:ln>
            <a:solidFill>
              <a:srgbClr val="737C79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7178" name="19 Imagen" descr="FB0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52513"/>
            <a:ext cx="3924300" cy="551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7179" name="14 Imagen" descr="stilllife00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4876800"/>
            <a:ext cx="24479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762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4108" name="16 Imagen" descr="CR HUMO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5373688"/>
            <a:ext cx="1682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17 Imagen" descr="CR HUMO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2463" y="5381625"/>
            <a:ext cx="1682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21 Imagen" descr="Grisi_Hindu_06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263" y="5876925"/>
            <a:ext cx="12954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22 Imagen" descr="potion_of_strength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4300" y="6092825"/>
            <a:ext cx="576263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35 Imagen" descr="goutt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263" y="3933825"/>
            <a:ext cx="792162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35 Imagen" descr="goutt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08400" y="549275"/>
            <a:ext cx="792163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35 Imagen" descr="goutt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51838" y="5084763"/>
            <a:ext cx="792162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35 Imagen" descr="goutt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2138" y="2781300"/>
            <a:ext cx="792162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35 Imagen" descr="goutt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1052513"/>
            <a:ext cx="792163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33 CuadroTexto"/>
          <p:cNvSpPr txBox="1"/>
          <p:nvPr/>
        </p:nvSpPr>
        <p:spPr>
          <a:xfrm>
            <a:off x="5076056" y="2636912"/>
            <a:ext cx="29835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rgbClr val="B1B5BE"/>
                </a:solidFill>
                <a:latin typeface="Monotype Corsiva" pitchFamily="66" charset="0"/>
              </a:rPr>
              <a:t>Cuarentena</a:t>
            </a:r>
            <a:endParaRPr lang="es-ES" sz="54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012160" y="4293096"/>
            <a:ext cx="231185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B1B5BE"/>
                </a:solidFill>
                <a:latin typeface="Monotype Corsiva" pitchFamily="66" charset="0"/>
              </a:rPr>
              <a:t>Candela Martí</a:t>
            </a:r>
            <a:endParaRPr lang="es-ES" sz="32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6" name="35 CuadroTexto"/>
          <p:cNvSpPr txBox="1">
            <a:spLocks noChangeArrowheads="1"/>
          </p:cNvSpPr>
          <p:nvPr/>
        </p:nvSpPr>
        <p:spPr bwMode="auto">
          <a:xfrm>
            <a:off x="6084168" y="5085184"/>
            <a:ext cx="225574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b="1" i="1" dirty="0">
                <a:solidFill>
                  <a:prstClr val="black"/>
                </a:solidFill>
                <a:latin typeface="Book Antiqua" pitchFamily="18" charset="0"/>
              </a:rPr>
              <a:t>    </a:t>
            </a:r>
            <a:r>
              <a:rPr lang="es-ES" sz="2000" dirty="0">
                <a:solidFill>
                  <a:srgbClr val="B1B5BE"/>
                </a:solidFill>
                <a:latin typeface="Monotype Corsiva" pitchFamily="66" charset="0"/>
              </a:rPr>
              <a:t>Candela Martí</a:t>
            </a:r>
          </a:p>
          <a:p>
            <a:pPr>
              <a:defRPr/>
            </a:pPr>
            <a:r>
              <a:rPr lang="es-ES" sz="2000" dirty="0">
                <a:solidFill>
                  <a:srgbClr val="B1B5BE"/>
                </a:solidFill>
                <a:latin typeface="Monotype Corsiva" pitchFamily="66" charset="0"/>
              </a:rPr>
              <a:t>  Sant Cugat del Vallès</a:t>
            </a:r>
          </a:p>
          <a:p>
            <a:pPr>
              <a:defRPr/>
            </a:pPr>
            <a:endParaRPr lang="es-ES" sz="2000" dirty="0">
              <a:solidFill>
                <a:prstClr val="black"/>
              </a:solidFill>
            </a:endParaRPr>
          </a:p>
          <a:p>
            <a:pPr>
              <a:defRPr/>
            </a:pPr>
            <a:endParaRPr lang="es-ES" sz="2000" dirty="0">
              <a:solidFill>
                <a:prstClr val="black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6732240" y="5733256"/>
            <a:ext cx="995785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B1B5BE"/>
                </a:solidFill>
                <a:latin typeface="Monotype Corsiva" pitchFamily="66" charset="0"/>
              </a:rPr>
              <a:t>Barcelona</a:t>
            </a:r>
            <a:endParaRPr lang="es-ES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8" name="37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467544" y="40466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 smtClean="0">
                <a:solidFill>
                  <a:srgbClr val="B1B5BE"/>
                </a:solidFill>
                <a:latin typeface="Monotype Corsiva" pitchFamily="66" charset="0"/>
              </a:rPr>
              <a:t>Mar</a:t>
            </a:r>
            <a:endParaRPr lang="es-ES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9" name="3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B1B5BE">
                  <a:shade val="30000"/>
                  <a:satMod val="115000"/>
                </a:srgbClr>
              </a:gs>
              <a:gs pos="50000">
                <a:srgbClr val="B1B5BE">
                  <a:shade val="67500"/>
                  <a:satMod val="115000"/>
                </a:srgbClr>
              </a:gs>
              <a:gs pos="100000">
                <a:srgbClr val="B1B5B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0" name="39 Rayo"/>
          <p:cNvSpPr/>
          <p:nvPr/>
        </p:nvSpPr>
        <p:spPr>
          <a:xfrm rot="832455">
            <a:off x="-1806889" y="240238"/>
            <a:ext cx="11767258" cy="5283998"/>
          </a:xfrm>
          <a:prstGeom prst="lightningBol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1" name="40 CuadroTexto"/>
          <p:cNvSpPr txBox="1"/>
          <p:nvPr/>
        </p:nvSpPr>
        <p:spPr>
          <a:xfrm>
            <a:off x="1835696" y="3573016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rgbClr val="B1B5BE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2" name="41 CuadroTexto"/>
          <p:cNvSpPr txBox="1"/>
          <p:nvPr/>
        </p:nvSpPr>
        <p:spPr>
          <a:xfrm>
            <a:off x="467544" y="4365104"/>
            <a:ext cx="376898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rgbClr val="B1B5BE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43" name="42 CuadroTexto"/>
          <p:cNvSpPr txBox="1"/>
          <p:nvPr/>
        </p:nvSpPr>
        <p:spPr>
          <a:xfrm>
            <a:off x="5508104" y="6093296"/>
            <a:ext cx="2347117" cy="523220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B1B5BE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44" name="43 Imagen" descr="masktutorialnylon_camerontags pour moti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313" y="5300663"/>
            <a:ext cx="2592387" cy="1557337"/>
          </a:xfrm>
          <a:prstGeom prst="rect">
            <a:avLst/>
          </a:prstGeom>
          <a:effectLst>
            <a:outerShdw blurRad="50800" dist="508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45" name="44 Imagen" descr="masktutorialnylon_camerontags pour motif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7763" y="0"/>
            <a:ext cx="2592387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>
    <p:sndAc>
      <p:stSnd>
        <p:snd r:embed="rId2" name="07 - Poeme - G. Marrad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9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" dur="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9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9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1 Imagen" descr="guardia1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28600"/>
            <a:ext cx="8424862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20 Imagen" descr="3linea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125538"/>
            <a:ext cx="3567112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441"/>
            </a:avLst>
          </a:prstGeom>
          <a:solidFill>
            <a:srgbClr val="8C9099"/>
          </a:solidFill>
          <a:ln w="76200">
            <a:solidFill>
              <a:srgbClr val="B1B5BE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019"/>
            </a:avLst>
          </a:prstGeom>
          <a:solidFill>
            <a:srgbClr val="B1B5BE"/>
          </a:solidFill>
          <a:ln>
            <a:solidFill>
              <a:srgbClr val="737C79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7178" name="19 Imagen" descr="FB0147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513"/>
            <a:ext cx="3924300" cy="551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7179" name="14 Imagen" descr="stilllife00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4876800"/>
            <a:ext cx="24479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5132" name="16 Imagen" descr="CR HUMO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5373688"/>
            <a:ext cx="1682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17 Imagen" descr="CR HUMO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32463" y="5381625"/>
            <a:ext cx="1682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21 Imagen" descr="Grisi_Hindu_06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263" y="5876925"/>
            <a:ext cx="12954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22 Imagen" descr="potion_of_strength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4300" y="6092825"/>
            <a:ext cx="576263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5940425" y="765175"/>
            <a:ext cx="27447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Si la guadaña del dolor me alcanza,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por las sórdidas calles de la pena,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se troncan en mis labios las sonrisas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en los cansados surcos de mi boca.</a:t>
            </a: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5940425" y="1700213"/>
            <a:ext cx="28432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No hay jarabe que cure esta dolencia,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a la que soy adicta,</a:t>
            </a:r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5867400" y="2205038"/>
            <a:ext cx="2687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y tengo que ponerme en cuarentena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para evitar contagios.</a:t>
            </a:r>
          </a:p>
        </p:txBody>
      </p:sp>
      <p:sp>
        <p:nvSpPr>
          <p:cNvPr id="27" name="26 Rectángulo"/>
          <p:cNvSpPr>
            <a:spLocks noChangeArrowheads="1"/>
          </p:cNvSpPr>
          <p:nvPr/>
        </p:nvSpPr>
        <p:spPr bwMode="auto">
          <a:xfrm>
            <a:off x="4932363" y="2708275"/>
            <a:ext cx="4572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Paso noches enteras rebuscando,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en los libros sagrados de la luna,</a:t>
            </a: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6084888" y="3213100"/>
            <a:ext cx="221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una pócima mágica y certera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para sanar mi alma.</a:t>
            </a: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5867400" y="3716338"/>
            <a:ext cx="29130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Recomiendan tres gramos de alborozo,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siete onzas de amor y de ternura,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media libra de besos compartidos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y una pizca de luz.</a:t>
            </a:r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5867400" y="4868863"/>
            <a:ext cx="2819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Crónico es ya el pesar en mi botica,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pues sigo, sin remedio, en cuarentena</a:t>
            </a:r>
          </a:p>
          <a:p>
            <a:pPr algn="ctr"/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por carencia de amor.</a:t>
            </a: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6443663" y="5595938"/>
            <a:ext cx="1851025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1">
                <a:solidFill>
                  <a:srgbClr val="000000"/>
                </a:solidFill>
                <a:latin typeface="Book Antiqua" pitchFamily="18" charset="0"/>
              </a:rPr>
              <a:t>    </a:t>
            </a:r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Candela Martí</a:t>
            </a:r>
          </a:p>
          <a:p>
            <a:r>
              <a:rPr lang="es-ES" sz="1600">
                <a:solidFill>
                  <a:srgbClr val="000000"/>
                </a:solidFill>
                <a:latin typeface="Monotype Corsiva" pitchFamily="66" charset="0"/>
              </a:rPr>
              <a:t>  Sant Cugat del Vallès</a:t>
            </a:r>
          </a:p>
          <a:p>
            <a:endParaRPr lang="es-ES" sz="2400">
              <a:solidFill>
                <a:srgbClr val="000000"/>
              </a:solidFill>
            </a:endParaRPr>
          </a:p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5144" name="35 Imagen" descr="goutt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550" y="1052513"/>
            <a:ext cx="792163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35 Imagen" descr="goutt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8400" y="549275"/>
            <a:ext cx="792163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35 Imagen" descr="goutt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2138" y="2781300"/>
            <a:ext cx="792162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35 Imagen" descr="goutt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263" y="3933825"/>
            <a:ext cx="792162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35 Imagen" descr="goutt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51838" y="5084763"/>
            <a:ext cx="792162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34 CuadroTexto"/>
          <p:cNvSpPr txBox="1"/>
          <p:nvPr/>
        </p:nvSpPr>
        <p:spPr>
          <a:xfrm>
            <a:off x="6876256" y="4365104"/>
            <a:ext cx="825867" cy="584775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B1B5BE"/>
                </a:solidFill>
                <a:latin typeface="Monotype Corsiva" pitchFamily="66" charset="0"/>
              </a:rPr>
              <a:t>Mar</a:t>
            </a:r>
            <a:endParaRPr lang="es-ES" sz="32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6" name="35 CuadroTexto">
            <a:hlinkClick r:id="rId10"/>
          </p:cNvPr>
          <p:cNvSpPr txBox="1"/>
          <p:nvPr/>
        </p:nvSpPr>
        <p:spPr>
          <a:xfrm>
            <a:off x="6516216" y="6165304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B1B5BE"/>
                </a:solidFill>
                <a:latin typeface="Monotype Corsiva" pitchFamily="66" charset="0"/>
              </a:rPr>
              <a:t>stellmar@gmail.com</a:t>
            </a:r>
            <a:endParaRPr lang="es-ES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67544" y="40466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 smtClean="0">
                <a:solidFill>
                  <a:srgbClr val="B1B5BE"/>
                </a:solidFill>
                <a:latin typeface="Monotype Corsiva" pitchFamily="66" charset="0"/>
              </a:rPr>
              <a:t>Mar</a:t>
            </a:r>
            <a:endParaRPr lang="es-ES" dirty="0">
              <a:solidFill>
                <a:srgbClr val="B1B5B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850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0"/>
                            </p:stCondLst>
                            <p:childTnLst>
                              <p:par>
                                <p:cTn id="3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8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0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0"/>
                            </p:stCondLst>
                            <p:childTnLst>
                              <p:par>
                                <p:cTn id="72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4000"/>
                            </p:stCondLst>
                            <p:childTnLst>
                              <p:par>
                                <p:cTn id="7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hlinkClick r:id="rId2"/>
          </p:cNvPr>
          <p:cNvSpPr txBox="1"/>
          <p:nvPr/>
        </p:nvSpPr>
        <p:spPr>
          <a:xfrm>
            <a:off x="3275856" y="5517232"/>
            <a:ext cx="2337499" cy="461665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B1B5BE"/>
                </a:solidFill>
                <a:latin typeface="Monotype Corsiva" pitchFamily="66" charset="0"/>
              </a:rPr>
              <a:t>stellmar@gmail.com</a:t>
            </a:r>
            <a:endParaRPr lang="es-ES" sz="24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03848" y="4509120"/>
            <a:ext cx="2550698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B1B5BE"/>
                </a:solidFill>
                <a:latin typeface="Monotype Corsiva" pitchFamily="66" charset="0"/>
              </a:rPr>
              <a:t>Tubes . K@rine- Grisi -Isa</a:t>
            </a:r>
            <a:endParaRPr lang="es-ES" sz="20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2483768" y="3645024"/>
            <a:ext cx="497123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B1B5BE"/>
                </a:solidFill>
                <a:latin typeface="Monotype Corsiva" pitchFamily="66" charset="0"/>
              </a:rPr>
              <a:t>http://delovividoylosonado.blogspot.com.ar/</a:t>
            </a:r>
            <a:endParaRPr lang="es-ES" sz="24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6149" name="7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3995738" y="6308725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800" smtClean="0">
                <a:solidFill>
                  <a:srgbClr val="898989"/>
                </a:solidFill>
                <a:latin typeface="Monotype Corsiva" pitchFamily="66" charset="0"/>
              </a:rPr>
              <a:t>07/03/2016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987824" y="2924944"/>
            <a:ext cx="389561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B1B5BE"/>
                </a:solidFill>
                <a:latin typeface="Monotype Corsiva" pitchFamily="66" charset="0"/>
              </a:rPr>
              <a:t>Poemas de Candela Martí</a:t>
            </a:r>
            <a:endParaRPr lang="es-ES" sz="32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827088" y="6165850"/>
            <a:ext cx="576262" cy="215900"/>
          </a:xfrm>
          <a:prstGeom prst="actionButtonBeginning">
            <a:avLst/>
          </a:prstGeom>
          <a:solidFill>
            <a:schemeClr val="bg1"/>
          </a:solidFill>
          <a:ln>
            <a:solidFill>
              <a:srgbClr val="B1B5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Botón de acción: Final">
            <a:hlinkClick r:id="" action="ppaction://hlinkshowjump?jump=endshow" highlightClick="1"/>
          </p:cNvPr>
          <p:cNvSpPr/>
          <p:nvPr/>
        </p:nvSpPr>
        <p:spPr>
          <a:xfrm>
            <a:off x="7667625" y="6165850"/>
            <a:ext cx="720725" cy="215900"/>
          </a:xfrm>
          <a:prstGeom prst="actionButtonEnd">
            <a:avLst/>
          </a:prstGeom>
          <a:solidFill>
            <a:schemeClr val="bg1"/>
          </a:solidFill>
          <a:ln>
            <a:solidFill>
              <a:srgbClr val="B1B5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275856" y="4941168"/>
            <a:ext cx="2305439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err="1">
                <a:solidFill>
                  <a:srgbClr val="B1B5BE"/>
                </a:solidFill>
                <a:latin typeface="Monotype Corsiva" pitchFamily="66" charset="0"/>
              </a:rPr>
              <a:t>Musica:G.Marradi-Poeme</a:t>
            </a:r>
            <a:endParaRPr lang="es-ES" dirty="0">
              <a:solidFill>
                <a:srgbClr val="B1B5B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17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17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189</Words>
  <Application>Microsoft Office PowerPoint</Application>
  <PresentationFormat>Presentación en pantalla (4:3)</PresentationFormat>
  <Paragraphs>41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Calibri</vt:lpstr>
      <vt:lpstr>Arial</vt:lpstr>
      <vt:lpstr>Monotype Corsiva</vt:lpstr>
      <vt:lpstr>Book Antiqua</vt:lpstr>
      <vt:lpstr>Kristen ITC</vt:lpstr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Cuarentena </dc:title>
  <dc:subject>Candela Martì</dc:subject>
  <dc:creator>Mar</dc:creator>
  <cp:keywords>Poemas</cp:keywords>
  <cp:lastModifiedBy>Mar</cp:lastModifiedBy>
  <cp:revision>13</cp:revision>
  <dcterms:created xsi:type="dcterms:W3CDTF">2016-03-07T22:39:32Z</dcterms:created>
  <dcterms:modified xsi:type="dcterms:W3CDTF">2016-03-08T00:54:59Z</dcterms:modified>
  <cp:category>Poemas-Mar</cp:category>
</cp:coreProperties>
</file>