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Default Extension="gif" ContentType="image/gif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2" r:id="rId2"/>
  </p:sldMasterIdLst>
  <p:notesMasterIdLst>
    <p:notesMasterId r:id="rId7"/>
  </p:notesMasterIdLst>
  <p:sldIdLst>
    <p:sldId id="258" r:id="rId3"/>
    <p:sldId id="257" r:id="rId4"/>
    <p:sldId id="259" r:id="rId5"/>
    <p:sldId id="260" r:id="rId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4yPuzEaPrxKHBGexFZCOYg==" hashData="VpbQAVhJ+yyBvBYXioTAxH6RYU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686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DB4A93F0-8404-413D-B439-1667426E0BDC}" type="datetimeFigureOut">
              <a:rPr lang="es-ES"/>
              <a:pPr>
                <a:defRPr/>
              </a:pPr>
              <a:t>03/12/2015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34E53698-CC21-4ACE-B0CF-C7E4F548723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512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7AFD4D4-5EF9-42DD-86DE-A2C017956C9F}" type="slidenum">
              <a:rPr lang="es-ES" smtClean="0"/>
              <a:pPr/>
              <a:t>2</a:t>
            </a:fld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739D66-684E-473B-9F35-9C335EC48EDA}" type="datetimeFigureOut">
              <a:rPr lang="es-ES"/>
              <a:pPr>
                <a:defRPr/>
              </a:pPr>
              <a:t>03/12/2015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892705-6347-47A7-B42F-9F99AF151DA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1135EAC8-9547-40F1-B2D6-81B424D1429B}" type="datetimeFigureOut">
              <a:rPr lang="es-ES"/>
              <a:pPr>
                <a:defRPr/>
              </a:pPr>
              <a:t>03/12/2015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C46D73AE-3A38-4234-90E8-303BD4666D8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</p:sldLayoutIdLst>
  <p:transition spd="slow">
    <p:fade thruBlk="1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hyperlink" Target="mailto:stellmar@gmail.com" TargetMode="External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4.png"/><Relationship Id="rId10" Type="http://schemas.openxmlformats.org/officeDocument/2006/relationships/image" Target="../media/image1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tint val="80000"/>
                <a:satMod val="300000"/>
              </a:schemeClr>
            </a:gs>
            <a:gs pos="100000">
              <a:schemeClr val="bg2">
                <a:shade val="30000"/>
                <a:satMod val="20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1 Imagen" descr="vorlage1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9 Imagen" descr="Linien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60350"/>
            <a:ext cx="9144000" cy="792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16 Imagen" descr="Linien.png"/>
          <p:cNvPicPr>
            <a:picLocks noChangeAspect="1"/>
          </p:cNvPicPr>
          <p:nvPr/>
        </p:nvPicPr>
        <p:blipFill>
          <a:blip r:embed="rId4" cstate="print"/>
          <a:srcRect t="72597" b="19344"/>
          <a:stretch>
            <a:fillRect/>
          </a:stretch>
        </p:blipFill>
        <p:spPr bwMode="auto">
          <a:xfrm>
            <a:off x="250825" y="0"/>
            <a:ext cx="8497888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10 Imagen" descr="vorlage2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60350"/>
            <a:ext cx="9144000" cy="6192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11 Imagen" descr="vorlage4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1188" y="836613"/>
            <a:ext cx="3744912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12 Imagen" descr="vorlage3.pn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8313" y="4797425"/>
            <a:ext cx="4248150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15 Imagen" descr="Linien.png"/>
          <p:cNvPicPr>
            <a:picLocks noChangeAspect="1"/>
          </p:cNvPicPr>
          <p:nvPr/>
        </p:nvPicPr>
        <p:blipFill>
          <a:blip r:embed="rId4" cstate="print"/>
          <a:srcRect t="72597" b="19344"/>
          <a:stretch>
            <a:fillRect/>
          </a:stretch>
        </p:blipFill>
        <p:spPr bwMode="auto">
          <a:xfrm>
            <a:off x="323850" y="836613"/>
            <a:ext cx="8496300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13 Imagen" descr="sterne.pn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11188" y="5084763"/>
            <a:ext cx="3529012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24 Rectángulo"/>
          <p:cNvSpPr/>
          <p:nvPr/>
        </p:nvSpPr>
        <p:spPr>
          <a:xfrm>
            <a:off x="611188" y="908050"/>
            <a:ext cx="360362" cy="360363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26" name="25 Rectángulo"/>
          <p:cNvSpPr/>
          <p:nvPr/>
        </p:nvSpPr>
        <p:spPr>
          <a:xfrm>
            <a:off x="2268538" y="908050"/>
            <a:ext cx="358775" cy="360363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27" name="26 Rectángulo"/>
          <p:cNvSpPr/>
          <p:nvPr/>
        </p:nvSpPr>
        <p:spPr>
          <a:xfrm>
            <a:off x="3924300" y="908050"/>
            <a:ext cx="360363" cy="360363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pic>
        <p:nvPicPr>
          <p:cNvPr id="2067" name="21 Imagen" descr="jet-woman022-juni-2008.png"/>
          <p:cNvPicPr>
            <a:picLocks noChangeAspect="1"/>
          </p:cNvPicPr>
          <p:nvPr/>
        </p:nvPicPr>
        <p:blipFill>
          <a:blip r:embed="rId9" cstate="print"/>
          <a:srcRect b="17941"/>
          <a:stretch>
            <a:fillRect/>
          </a:stretch>
        </p:blipFill>
        <p:spPr bwMode="auto">
          <a:xfrm>
            <a:off x="4211638" y="-774700"/>
            <a:ext cx="4248150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8" name="16 Imagen" descr="Linien.png"/>
          <p:cNvPicPr>
            <a:picLocks noChangeAspect="1"/>
          </p:cNvPicPr>
          <p:nvPr/>
        </p:nvPicPr>
        <p:blipFill>
          <a:blip r:embed="rId10" cstate="print"/>
          <a:srcRect t="99353"/>
          <a:stretch>
            <a:fillRect/>
          </a:stretch>
        </p:blipFill>
        <p:spPr bwMode="auto">
          <a:xfrm>
            <a:off x="250825" y="4581525"/>
            <a:ext cx="8569325" cy="71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9" name="17 Imagen" descr="Linien.png"/>
          <p:cNvPicPr>
            <a:picLocks noChangeAspect="1"/>
          </p:cNvPicPr>
          <p:nvPr/>
        </p:nvPicPr>
        <p:blipFill>
          <a:blip r:embed="rId10" cstate="print"/>
          <a:srcRect t="99353"/>
          <a:stretch>
            <a:fillRect/>
          </a:stretch>
        </p:blipFill>
        <p:spPr bwMode="auto">
          <a:xfrm>
            <a:off x="395288" y="5949950"/>
            <a:ext cx="8569325" cy="71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70" name="22 Imagen" descr="jet-woman02-juni-2008.png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795963" y="188913"/>
            <a:ext cx="3035300" cy="638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19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5287"/>
            </a:avLst>
          </a:prstGeom>
          <a:solidFill>
            <a:schemeClr val="accent1">
              <a:lumMod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pic>
        <p:nvPicPr>
          <p:cNvPr id="2074" name="15 Imagen" descr="CR HUMO.gif"/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588125" y="1628775"/>
            <a:ext cx="168275" cy="54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18 CuadroTexto"/>
          <p:cNvSpPr txBox="1"/>
          <p:nvPr/>
        </p:nvSpPr>
        <p:spPr>
          <a:xfrm>
            <a:off x="395536" y="476672"/>
            <a:ext cx="1293944" cy="27699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1200" b="1" dirty="0">
                <a:solidFill>
                  <a:schemeClr val="bg1">
                    <a:lumMod val="65000"/>
                    <a:lumOff val="35000"/>
                  </a:schemeClr>
                </a:solidFill>
                <a:latin typeface="Monotype Corsiva" pitchFamily="66" charset="0"/>
              </a:rPr>
              <a:t>Kordas-welt by Mar</a:t>
            </a:r>
          </a:p>
        </p:txBody>
      </p:sp>
      <p:sp>
        <p:nvSpPr>
          <p:cNvPr id="21" name="20 CuadroTexto"/>
          <p:cNvSpPr txBox="1"/>
          <p:nvPr/>
        </p:nvSpPr>
        <p:spPr>
          <a:xfrm>
            <a:off x="6444208" y="6237312"/>
            <a:ext cx="375424" cy="30777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1400" b="1" dirty="0">
                <a:solidFill>
                  <a:schemeClr val="tx1">
                    <a:lumMod val="85000"/>
                  </a:schemeClr>
                </a:solidFill>
                <a:latin typeface="Monotype Corsiva" pitchFamily="66" charset="0"/>
              </a:rPr>
              <a:t>Jet</a:t>
            </a:r>
          </a:p>
        </p:txBody>
      </p:sp>
      <p:sp>
        <p:nvSpPr>
          <p:cNvPr id="23" name="22 CuadroTexto"/>
          <p:cNvSpPr txBox="1"/>
          <p:nvPr/>
        </p:nvSpPr>
        <p:spPr>
          <a:xfrm>
            <a:off x="1115616" y="3356992"/>
            <a:ext cx="3025187" cy="70788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4000" b="1" dirty="0">
                <a:solidFill>
                  <a:schemeClr val="tx1">
                    <a:lumMod val="65000"/>
                  </a:schemeClr>
                </a:solidFill>
                <a:latin typeface="Monotype Corsiva" pitchFamily="66" charset="0"/>
              </a:rPr>
              <a:t>Piedad Bonnett</a:t>
            </a:r>
          </a:p>
        </p:txBody>
      </p:sp>
      <p:sp>
        <p:nvSpPr>
          <p:cNvPr id="24" name="23 CuadroTexto"/>
          <p:cNvSpPr txBox="1"/>
          <p:nvPr/>
        </p:nvSpPr>
        <p:spPr>
          <a:xfrm>
            <a:off x="1547664" y="2276872"/>
            <a:ext cx="2000869" cy="1015663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6000" b="1" dirty="0">
                <a:solidFill>
                  <a:schemeClr val="tx1">
                    <a:lumMod val="65000"/>
                  </a:schemeClr>
                </a:solidFill>
                <a:latin typeface="Monotype Corsiva" pitchFamily="66" charset="0"/>
              </a:rPr>
              <a:t>Asedio</a:t>
            </a:r>
          </a:p>
        </p:txBody>
      </p:sp>
      <p:sp>
        <p:nvSpPr>
          <p:cNvPr id="29" name="28 Rectángulo"/>
          <p:cNvSpPr/>
          <p:nvPr/>
        </p:nvSpPr>
        <p:spPr>
          <a:xfrm>
            <a:off x="0" y="0"/>
            <a:ext cx="9144000" cy="2348880"/>
          </a:xfrm>
          <a:prstGeom prst="rect">
            <a:avLst/>
          </a:prstGeom>
          <a:solidFill>
            <a:schemeClr val="accent4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30" name="29 Rectángulo"/>
          <p:cNvSpPr/>
          <p:nvPr/>
        </p:nvSpPr>
        <p:spPr>
          <a:xfrm>
            <a:off x="0" y="2348880"/>
            <a:ext cx="4572000" cy="2232248"/>
          </a:xfrm>
          <a:prstGeom prst="rect">
            <a:avLst/>
          </a:prstGeom>
          <a:solidFill>
            <a:schemeClr val="accent2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33" name="32 Rectángulo"/>
          <p:cNvSpPr/>
          <p:nvPr/>
        </p:nvSpPr>
        <p:spPr>
          <a:xfrm>
            <a:off x="4572000" y="2348880"/>
            <a:ext cx="4572000" cy="2232248"/>
          </a:xfrm>
          <a:prstGeom prst="rect">
            <a:avLst/>
          </a:prstGeom>
          <a:solidFill>
            <a:schemeClr val="accent2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34" name="33 CuadroTexto"/>
          <p:cNvSpPr txBox="1"/>
          <p:nvPr/>
        </p:nvSpPr>
        <p:spPr>
          <a:xfrm>
            <a:off x="1403648" y="1340768"/>
            <a:ext cx="6471643" cy="95410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800" b="1" dirty="0">
                <a:solidFill>
                  <a:schemeClr val="tx2">
                    <a:lumMod val="90000"/>
                  </a:schemeClr>
                </a:solidFill>
                <a:latin typeface="Monotype Corsiva" pitchFamily="66" charset="0"/>
              </a:rPr>
              <a:t>La poesía es el sentimiento que le sobra al corazón</a:t>
            </a:r>
            <a:endParaRPr lang="es-ES" sz="2800" b="1" dirty="0">
              <a:solidFill>
                <a:srgbClr val="A37857"/>
              </a:solidFill>
              <a:latin typeface="Monotype Corsiva" pitchFamily="66" charset="0"/>
            </a:endParaRPr>
          </a:p>
          <a:p>
            <a:pPr>
              <a:defRPr/>
            </a:pPr>
            <a:endParaRPr lang="es-ES" sz="2800" b="1" dirty="0">
              <a:solidFill>
                <a:srgbClr val="A37857"/>
              </a:solidFill>
            </a:endParaRPr>
          </a:p>
        </p:txBody>
      </p:sp>
      <p:sp>
        <p:nvSpPr>
          <p:cNvPr id="35" name="34 CuadroTexto"/>
          <p:cNvSpPr txBox="1"/>
          <p:nvPr/>
        </p:nvSpPr>
        <p:spPr>
          <a:xfrm>
            <a:off x="1835696" y="3140968"/>
            <a:ext cx="825867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3200" b="1" dirty="0">
                <a:solidFill>
                  <a:schemeClr val="bg2">
                    <a:lumMod val="65000"/>
                    <a:lumOff val="35000"/>
                  </a:schemeClr>
                </a:solidFill>
                <a:latin typeface="Monotype Corsiva" pitchFamily="66" charset="0"/>
              </a:rPr>
              <a:t>Mar</a:t>
            </a:r>
          </a:p>
        </p:txBody>
      </p:sp>
      <p:sp>
        <p:nvSpPr>
          <p:cNvPr id="36" name="35 CuadroTexto"/>
          <p:cNvSpPr txBox="1"/>
          <p:nvPr/>
        </p:nvSpPr>
        <p:spPr>
          <a:xfrm>
            <a:off x="971600" y="3717032"/>
            <a:ext cx="2694969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800" b="1" dirty="0">
                <a:solidFill>
                  <a:schemeClr val="bg2">
                    <a:lumMod val="65000"/>
                    <a:lumOff val="35000"/>
                  </a:schemeClr>
                </a:solidFill>
                <a:latin typeface="Monotype Corsiva" pitchFamily="66" charset="0"/>
              </a:rPr>
              <a:t>Difundiendo Poesía</a:t>
            </a:r>
          </a:p>
        </p:txBody>
      </p:sp>
      <p:sp>
        <p:nvSpPr>
          <p:cNvPr id="37" name="36 CuadroTexto"/>
          <p:cNvSpPr txBox="1"/>
          <p:nvPr/>
        </p:nvSpPr>
        <p:spPr>
          <a:xfrm>
            <a:off x="6012160" y="3501008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400" b="1" dirty="0">
                <a:solidFill>
                  <a:schemeClr val="bg2">
                    <a:lumMod val="65000"/>
                    <a:lumOff val="35000"/>
                  </a:schemeClr>
                </a:solidFill>
                <a:latin typeface="Monotype Corsiva" pitchFamily="66" charset="0"/>
              </a:rPr>
              <a:t>Sin fines de lucro</a:t>
            </a:r>
          </a:p>
        </p:txBody>
      </p:sp>
      <p:pic>
        <p:nvPicPr>
          <p:cNvPr id="32" name="31 Imagen" descr="DIV001_Feb.2010-[3].png"/>
          <p:cNvPicPr>
            <a:picLocks noChangeAspect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995738" y="2060575"/>
            <a:ext cx="1911350" cy="257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" name="38 Rectángulo"/>
          <p:cNvSpPr/>
          <p:nvPr/>
        </p:nvSpPr>
        <p:spPr>
          <a:xfrm>
            <a:off x="0" y="4509120"/>
            <a:ext cx="9144000" cy="2348880"/>
          </a:xfrm>
          <a:prstGeom prst="rect">
            <a:avLst/>
          </a:prstGeom>
          <a:solidFill>
            <a:schemeClr val="accent6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40" name="39 CuadroTexto"/>
          <p:cNvSpPr txBox="1"/>
          <p:nvPr/>
        </p:nvSpPr>
        <p:spPr>
          <a:xfrm>
            <a:off x="4067175" y="3860800"/>
            <a:ext cx="527050" cy="2778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1200" b="1" dirty="0" err="1">
                <a:solidFill>
                  <a:schemeClr val="bg1">
                    <a:lumMod val="75000"/>
                    <a:lumOff val="25000"/>
                  </a:schemeClr>
                </a:solidFill>
                <a:latin typeface="Monotype Corsiva" pitchFamily="66" charset="0"/>
              </a:rPr>
              <a:t>Maria</a:t>
            </a:r>
            <a:endParaRPr lang="es-ES" sz="1200" b="1" dirty="0">
              <a:solidFill>
                <a:schemeClr val="bg1">
                  <a:lumMod val="75000"/>
                  <a:lumOff val="25000"/>
                </a:schemeClr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Click="0" advTm="28516">
    <p:fade/>
    <p:sndAc>
      <p:stSnd>
        <p:snd r:embed="rId2" name=" Ernesto Cortazar - L' Adieu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8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8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8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" presetClass="exit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" dur="8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7" presetClass="exit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8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8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5" presetClass="exit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" dur="8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7" presetClass="exit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8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8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8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8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0"/>
                            </p:stCondLst>
                            <p:childTnLst>
                              <p:par>
                                <p:cTn id="4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48148E-6 L 0.00086 0.19907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00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81 0.06389 L -0.00781 -0.09282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tint val="80000"/>
                <a:satMod val="300000"/>
              </a:schemeClr>
            </a:gs>
            <a:gs pos="100000">
              <a:schemeClr val="bg2">
                <a:shade val="30000"/>
                <a:satMod val="20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Imagen" descr="vorlage1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9 Imagen" descr="Linien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60350"/>
            <a:ext cx="9144000" cy="792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16 Imagen" descr="Linien.png"/>
          <p:cNvPicPr>
            <a:picLocks noChangeAspect="1"/>
          </p:cNvPicPr>
          <p:nvPr/>
        </p:nvPicPr>
        <p:blipFill>
          <a:blip r:embed="rId4" cstate="print"/>
          <a:srcRect t="72597" b="19344"/>
          <a:stretch>
            <a:fillRect/>
          </a:stretch>
        </p:blipFill>
        <p:spPr bwMode="auto">
          <a:xfrm>
            <a:off x="250825" y="0"/>
            <a:ext cx="8497888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10 Imagen" descr="vorlage2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60350"/>
            <a:ext cx="9144000" cy="6192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11 Imagen" descr="vorlage4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1188" y="836613"/>
            <a:ext cx="3744912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12 Imagen" descr="vorlage3.pn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8313" y="4797425"/>
            <a:ext cx="4248150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15 Imagen" descr="Linien.png"/>
          <p:cNvPicPr>
            <a:picLocks noChangeAspect="1"/>
          </p:cNvPicPr>
          <p:nvPr/>
        </p:nvPicPr>
        <p:blipFill>
          <a:blip r:embed="rId4" cstate="print"/>
          <a:srcRect t="72597" b="19344"/>
          <a:stretch>
            <a:fillRect/>
          </a:stretch>
        </p:blipFill>
        <p:spPr bwMode="auto">
          <a:xfrm>
            <a:off x="323850" y="836613"/>
            <a:ext cx="8496300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1" name="13 Imagen" descr="sterne.pn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11188" y="5084763"/>
            <a:ext cx="3529012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24 Rectángulo"/>
          <p:cNvSpPr/>
          <p:nvPr/>
        </p:nvSpPr>
        <p:spPr>
          <a:xfrm>
            <a:off x="611188" y="908050"/>
            <a:ext cx="360362" cy="360363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26" name="25 Rectángulo"/>
          <p:cNvSpPr/>
          <p:nvPr/>
        </p:nvSpPr>
        <p:spPr>
          <a:xfrm>
            <a:off x="2268538" y="908050"/>
            <a:ext cx="358775" cy="360363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27" name="26 Rectángulo"/>
          <p:cNvSpPr/>
          <p:nvPr/>
        </p:nvSpPr>
        <p:spPr>
          <a:xfrm>
            <a:off x="3924300" y="908050"/>
            <a:ext cx="360363" cy="360363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pic>
        <p:nvPicPr>
          <p:cNvPr id="3091" name="21 Imagen" descr="jet-woman022-juni-2008.png"/>
          <p:cNvPicPr>
            <a:picLocks noChangeAspect="1"/>
          </p:cNvPicPr>
          <p:nvPr/>
        </p:nvPicPr>
        <p:blipFill>
          <a:blip r:embed="rId9" cstate="print"/>
          <a:srcRect b="17941"/>
          <a:stretch>
            <a:fillRect/>
          </a:stretch>
        </p:blipFill>
        <p:spPr bwMode="auto">
          <a:xfrm>
            <a:off x="4211638" y="-774700"/>
            <a:ext cx="4248150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2" name="16 Imagen" descr="Linien.png"/>
          <p:cNvPicPr>
            <a:picLocks noChangeAspect="1"/>
          </p:cNvPicPr>
          <p:nvPr/>
        </p:nvPicPr>
        <p:blipFill>
          <a:blip r:embed="rId10" cstate="print"/>
          <a:srcRect t="99353"/>
          <a:stretch>
            <a:fillRect/>
          </a:stretch>
        </p:blipFill>
        <p:spPr bwMode="auto">
          <a:xfrm>
            <a:off x="250825" y="4581525"/>
            <a:ext cx="8569325" cy="71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3" name="17 Imagen" descr="Linien.png"/>
          <p:cNvPicPr>
            <a:picLocks noChangeAspect="1"/>
          </p:cNvPicPr>
          <p:nvPr/>
        </p:nvPicPr>
        <p:blipFill>
          <a:blip r:embed="rId10" cstate="print"/>
          <a:srcRect t="99353"/>
          <a:stretch>
            <a:fillRect/>
          </a:stretch>
        </p:blipFill>
        <p:spPr bwMode="auto">
          <a:xfrm>
            <a:off x="395288" y="5949950"/>
            <a:ext cx="8569325" cy="71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4" name="22 Imagen" descr="jet-woman02-juni-2008.png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795963" y="188913"/>
            <a:ext cx="3035300" cy="638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19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5287"/>
            </a:avLst>
          </a:prstGeom>
          <a:solidFill>
            <a:schemeClr val="accent1">
              <a:lumMod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pic>
        <p:nvPicPr>
          <p:cNvPr id="3098" name="15 Imagen" descr="CR HUMO.gif"/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588125" y="1628775"/>
            <a:ext cx="168275" cy="54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18 CuadroTexto"/>
          <p:cNvSpPr txBox="1"/>
          <p:nvPr/>
        </p:nvSpPr>
        <p:spPr>
          <a:xfrm>
            <a:off x="395536" y="476672"/>
            <a:ext cx="1293944" cy="27699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1200" b="1" dirty="0">
                <a:solidFill>
                  <a:schemeClr val="bg1">
                    <a:lumMod val="65000"/>
                    <a:lumOff val="35000"/>
                  </a:schemeClr>
                </a:solidFill>
                <a:latin typeface="Monotype Corsiva" pitchFamily="66" charset="0"/>
              </a:rPr>
              <a:t>Kordas-welt by Mar</a:t>
            </a:r>
          </a:p>
        </p:txBody>
      </p:sp>
      <p:sp>
        <p:nvSpPr>
          <p:cNvPr id="21" name="20 CuadroTexto"/>
          <p:cNvSpPr txBox="1"/>
          <p:nvPr/>
        </p:nvSpPr>
        <p:spPr>
          <a:xfrm>
            <a:off x="6444208" y="6237312"/>
            <a:ext cx="375424" cy="30777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1400" b="1" dirty="0">
                <a:solidFill>
                  <a:schemeClr val="tx1">
                    <a:lumMod val="85000"/>
                  </a:schemeClr>
                </a:solidFill>
                <a:latin typeface="Monotype Corsiva" pitchFamily="66" charset="0"/>
              </a:rPr>
              <a:t>Jet</a:t>
            </a:r>
          </a:p>
        </p:txBody>
      </p:sp>
      <p:sp>
        <p:nvSpPr>
          <p:cNvPr id="22" name="21 CuadroTexto"/>
          <p:cNvSpPr txBox="1"/>
          <p:nvPr/>
        </p:nvSpPr>
        <p:spPr>
          <a:xfrm>
            <a:off x="684213" y="2060575"/>
            <a:ext cx="3171825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dirty="0">
                <a:solidFill>
                  <a:schemeClr val="bg1">
                    <a:lumMod val="85000"/>
                    <a:lumOff val="15000"/>
                  </a:schemeClr>
                </a:solidFill>
                <a:latin typeface="Monotype Corsiva" pitchFamily="66" charset="0"/>
              </a:rPr>
              <a:t>No me culpes.</a:t>
            </a:r>
          </a:p>
          <a:p>
            <a:pPr algn="ctr">
              <a:defRPr/>
            </a:pPr>
            <a:r>
              <a:rPr lang="es-ES" dirty="0">
                <a:solidFill>
                  <a:schemeClr val="bg1">
                    <a:lumMod val="85000"/>
                    <a:lumOff val="15000"/>
                  </a:schemeClr>
                </a:solidFill>
                <a:latin typeface="Monotype Corsiva" pitchFamily="66" charset="0"/>
              </a:rPr>
              <a:t>Por rondar tu casa como una pantera</a:t>
            </a:r>
          </a:p>
          <a:p>
            <a:pPr algn="ctr">
              <a:defRPr/>
            </a:pPr>
            <a:r>
              <a:rPr lang="es-ES" dirty="0">
                <a:solidFill>
                  <a:schemeClr val="bg1">
                    <a:lumMod val="85000"/>
                    <a:lumOff val="15000"/>
                  </a:schemeClr>
                </a:solidFill>
                <a:latin typeface="Monotype Corsiva" pitchFamily="66" charset="0"/>
              </a:rPr>
              <a:t>y husmear en la tierra tus pisadas.</a:t>
            </a:r>
          </a:p>
        </p:txBody>
      </p:sp>
      <p:sp>
        <p:nvSpPr>
          <p:cNvPr id="23" name="22 CuadroTexto"/>
          <p:cNvSpPr txBox="1"/>
          <p:nvPr/>
        </p:nvSpPr>
        <p:spPr>
          <a:xfrm>
            <a:off x="827088" y="2852738"/>
            <a:ext cx="3003550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dirty="0">
                <a:solidFill>
                  <a:schemeClr val="bg1">
                    <a:lumMod val="85000"/>
                    <a:lumOff val="15000"/>
                  </a:schemeClr>
                </a:solidFill>
                <a:latin typeface="Monotype Corsiva" pitchFamily="66" charset="0"/>
              </a:rPr>
              <a:t>Por traspasar tus muros,</a:t>
            </a:r>
          </a:p>
          <a:p>
            <a:pPr algn="ctr">
              <a:defRPr/>
            </a:pPr>
            <a:r>
              <a:rPr lang="es-ES" dirty="0">
                <a:solidFill>
                  <a:schemeClr val="bg1">
                    <a:lumMod val="85000"/>
                    <a:lumOff val="15000"/>
                  </a:schemeClr>
                </a:solidFill>
                <a:latin typeface="Monotype Corsiva" pitchFamily="66" charset="0"/>
              </a:rPr>
              <a:t>por abrir agujeros para verte soñar.</a:t>
            </a:r>
          </a:p>
        </p:txBody>
      </p:sp>
      <p:sp>
        <p:nvSpPr>
          <p:cNvPr id="24" name="23 CuadroTexto"/>
          <p:cNvSpPr txBox="1"/>
          <p:nvPr/>
        </p:nvSpPr>
        <p:spPr>
          <a:xfrm>
            <a:off x="323850" y="3500438"/>
            <a:ext cx="3843338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dirty="0">
                <a:solidFill>
                  <a:schemeClr val="bg1">
                    <a:lumMod val="85000"/>
                    <a:lumOff val="15000"/>
                  </a:schemeClr>
                </a:solidFill>
                <a:latin typeface="Monotype Corsiva" pitchFamily="66" charset="0"/>
              </a:rPr>
              <a:t>Por preparar mis filtros vestida de hechicera,</a:t>
            </a:r>
          </a:p>
          <a:p>
            <a:pPr algn="ctr">
              <a:defRPr/>
            </a:pPr>
            <a:r>
              <a:rPr lang="es-ES" dirty="0">
                <a:solidFill>
                  <a:schemeClr val="bg1">
                    <a:lumMod val="85000"/>
                    <a:lumOff val="15000"/>
                  </a:schemeClr>
                </a:solidFill>
                <a:latin typeface="Monotype Corsiva" pitchFamily="66" charset="0"/>
              </a:rPr>
              <a:t>por recordar tus ojos de hielo mientras guardo</a:t>
            </a:r>
          </a:p>
          <a:p>
            <a:pPr algn="ctr">
              <a:defRPr/>
            </a:pPr>
            <a:r>
              <a:rPr lang="es-ES" dirty="0">
                <a:solidFill>
                  <a:schemeClr val="bg1">
                    <a:lumMod val="85000"/>
                    <a:lumOff val="15000"/>
                  </a:schemeClr>
                </a:solidFill>
                <a:latin typeface="Monotype Corsiva" pitchFamily="66" charset="0"/>
              </a:rPr>
              <a:t>entre mis ropas un punzón de acero.</a:t>
            </a:r>
          </a:p>
        </p:txBody>
      </p:sp>
      <p:sp>
        <p:nvSpPr>
          <p:cNvPr id="32" name="31 CuadroTexto"/>
          <p:cNvSpPr txBox="1"/>
          <p:nvPr/>
        </p:nvSpPr>
        <p:spPr>
          <a:xfrm>
            <a:off x="539750" y="2060575"/>
            <a:ext cx="3349625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dirty="0">
                <a:solidFill>
                  <a:schemeClr val="bg1">
                    <a:lumMod val="85000"/>
                    <a:lumOff val="15000"/>
                  </a:schemeClr>
                </a:solidFill>
                <a:latin typeface="Monotype Corsiva" pitchFamily="66" charset="0"/>
              </a:rPr>
              <a:t>Por abrir trampas</a:t>
            </a:r>
          </a:p>
          <a:p>
            <a:pPr algn="ctr">
              <a:defRPr/>
            </a:pPr>
            <a:r>
              <a:rPr lang="es-ES" dirty="0">
                <a:solidFill>
                  <a:schemeClr val="bg1">
                    <a:lumMod val="85000"/>
                    <a:lumOff val="15000"/>
                  </a:schemeClr>
                </a:solidFill>
                <a:latin typeface="Monotype Corsiva" pitchFamily="66" charset="0"/>
              </a:rPr>
              <a:t>y clavar cuchillos en todos tus caminos.</a:t>
            </a:r>
          </a:p>
        </p:txBody>
      </p:sp>
      <p:sp>
        <p:nvSpPr>
          <p:cNvPr id="34" name="33 CuadroTexto"/>
          <p:cNvSpPr txBox="1"/>
          <p:nvPr/>
        </p:nvSpPr>
        <p:spPr>
          <a:xfrm>
            <a:off x="468313" y="2565400"/>
            <a:ext cx="3619500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dirty="0">
                <a:solidFill>
                  <a:schemeClr val="bg1">
                    <a:lumMod val="85000"/>
                    <a:lumOff val="15000"/>
                  </a:schemeClr>
                </a:solidFill>
                <a:latin typeface="Monotype Corsiva" pitchFamily="66" charset="0"/>
              </a:rPr>
              <a:t>Por salir en la noche a la montaña</a:t>
            </a:r>
          </a:p>
          <a:p>
            <a:pPr algn="ctr">
              <a:defRPr/>
            </a:pPr>
            <a:r>
              <a:rPr lang="es-ES" dirty="0">
                <a:solidFill>
                  <a:schemeClr val="bg1">
                    <a:lumMod val="85000"/>
                    <a:lumOff val="15000"/>
                  </a:schemeClr>
                </a:solidFill>
                <a:latin typeface="Monotype Corsiva" pitchFamily="66" charset="0"/>
              </a:rPr>
              <a:t>para gritar tu nombre</a:t>
            </a:r>
          </a:p>
          <a:p>
            <a:pPr algn="ctr">
              <a:defRPr/>
            </a:pPr>
            <a:r>
              <a:rPr lang="es-ES" dirty="0">
                <a:solidFill>
                  <a:schemeClr val="bg1">
                    <a:lumMod val="85000"/>
                    <a:lumOff val="15000"/>
                  </a:schemeClr>
                </a:solidFill>
                <a:latin typeface="Monotype Corsiva" pitchFamily="66" charset="0"/>
              </a:rPr>
              <a:t>y por manchar con él los blancos paredones</a:t>
            </a:r>
          </a:p>
          <a:p>
            <a:pPr algn="ctr">
              <a:defRPr/>
            </a:pPr>
            <a:r>
              <a:rPr lang="es-ES" dirty="0">
                <a:solidFill>
                  <a:schemeClr val="bg1">
                    <a:lumMod val="85000"/>
                    <a:lumOff val="15000"/>
                  </a:schemeClr>
                </a:solidFill>
                <a:latin typeface="Monotype Corsiva" pitchFamily="66" charset="0"/>
              </a:rPr>
              <a:t>de las iglesias y los hospitales.</a:t>
            </a:r>
          </a:p>
        </p:txBody>
      </p:sp>
      <p:sp>
        <p:nvSpPr>
          <p:cNvPr id="37" name="36 CuadroTexto"/>
          <p:cNvSpPr txBox="1"/>
          <p:nvPr/>
        </p:nvSpPr>
        <p:spPr>
          <a:xfrm>
            <a:off x="1547664" y="2636912"/>
            <a:ext cx="1066318" cy="76944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44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Mar</a:t>
            </a:r>
          </a:p>
        </p:txBody>
      </p:sp>
      <p:sp>
        <p:nvSpPr>
          <p:cNvPr id="38" name="37 CuadroTexto">
            <a:hlinkClick r:id="rId13"/>
          </p:cNvPr>
          <p:cNvSpPr txBox="1"/>
          <p:nvPr/>
        </p:nvSpPr>
        <p:spPr>
          <a:xfrm>
            <a:off x="467544" y="6093296"/>
            <a:ext cx="1802096" cy="369332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b="1" dirty="0">
                <a:solidFill>
                  <a:schemeClr val="accent2">
                    <a:lumMod val="20000"/>
                    <a:lumOff val="80000"/>
                  </a:schemeClr>
                </a:solidFill>
                <a:latin typeface="Monotype Corsiva" pitchFamily="66" charset="0"/>
              </a:rPr>
              <a:t>stellmar@gmail.com</a:t>
            </a:r>
          </a:p>
        </p:txBody>
      </p:sp>
      <p:sp>
        <p:nvSpPr>
          <p:cNvPr id="39" name="38 CuadroTexto"/>
          <p:cNvSpPr txBox="1"/>
          <p:nvPr/>
        </p:nvSpPr>
        <p:spPr>
          <a:xfrm>
            <a:off x="1403648" y="3501008"/>
            <a:ext cx="1368152" cy="40011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000" b="1" dirty="0">
                <a:solidFill>
                  <a:schemeClr val="accent3">
                    <a:lumMod val="20000"/>
                    <a:lumOff val="80000"/>
                  </a:schemeClr>
                </a:solidFill>
                <a:latin typeface="Monotype Corsiva" pitchFamily="66" charset="0"/>
              </a:rPr>
              <a:t>Tube:Jet</a:t>
            </a:r>
          </a:p>
        </p:txBody>
      </p:sp>
      <p:sp>
        <p:nvSpPr>
          <p:cNvPr id="40" name="39 CuadroTexto"/>
          <p:cNvSpPr txBox="1"/>
          <p:nvPr/>
        </p:nvSpPr>
        <p:spPr>
          <a:xfrm>
            <a:off x="827584" y="4077072"/>
            <a:ext cx="2292615" cy="369332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b="1" dirty="0" err="1">
                <a:solidFill>
                  <a:schemeClr val="accent3">
                    <a:lumMod val="20000"/>
                    <a:lumOff val="80000"/>
                  </a:schemeClr>
                </a:solidFill>
                <a:latin typeface="Monotype Corsiva" pitchFamily="66" charset="0"/>
              </a:rPr>
              <a:t>Música:Cortazar.L`Adieu</a:t>
            </a:r>
            <a:endParaRPr lang="es-ES" b="1" dirty="0">
              <a:solidFill>
                <a:schemeClr val="accent3">
                  <a:lumMod val="20000"/>
                  <a:lumOff val="8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31" name="30 Rectángulo"/>
          <p:cNvSpPr/>
          <p:nvPr/>
        </p:nvSpPr>
        <p:spPr>
          <a:xfrm rot="5400000">
            <a:off x="3469568" y="-3469568"/>
            <a:ext cx="2204864" cy="9144000"/>
          </a:xfrm>
          <a:prstGeom prst="rect">
            <a:avLst/>
          </a:prstGeom>
          <a:solidFill>
            <a:schemeClr val="accent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33" name="32 Rectángulo"/>
          <p:cNvSpPr/>
          <p:nvPr/>
        </p:nvSpPr>
        <p:spPr>
          <a:xfrm rot="16200000">
            <a:off x="3433564" y="1147564"/>
            <a:ext cx="2276872" cy="91440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43" name="42 CuadroTexto"/>
          <p:cNvSpPr txBox="1"/>
          <p:nvPr/>
        </p:nvSpPr>
        <p:spPr>
          <a:xfrm>
            <a:off x="468313" y="3644900"/>
            <a:ext cx="3197225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dirty="0">
                <a:solidFill>
                  <a:schemeClr val="bg1">
                    <a:lumMod val="85000"/>
                    <a:lumOff val="15000"/>
                  </a:schemeClr>
                </a:solidFill>
                <a:latin typeface="Monotype Corsiva" pitchFamily="66" charset="0"/>
              </a:rPr>
              <a:t>Hay en mí una paloma</a:t>
            </a:r>
          </a:p>
          <a:p>
            <a:pPr algn="ctr">
              <a:defRPr/>
            </a:pPr>
            <a:r>
              <a:rPr lang="es-ES" dirty="0">
                <a:solidFill>
                  <a:schemeClr val="bg1">
                    <a:lumMod val="85000"/>
                    <a:lumOff val="15000"/>
                  </a:schemeClr>
                </a:solidFill>
                <a:latin typeface="Monotype Corsiva" pitchFamily="66" charset="0"/>
              </a:rPr>
              <a:t>que entristece la noche con su arrullo.</a:t>
            </a:r>
          </a:p>
          <a:p>
            <a:pPr algn="ctr">
              <a:defRPr/>
            </a:pPr>
            <a:r>
              <a:rPr lang="es-ES" dirty="0">
                <a:solidFill>
                  <a:schemeClr val="bg1">
                    <a:lumMod val="85000"/>
                    <a:lumOff val="15000"/>
                  </a:schemeClr>
                </a:solidFill>
                <a:latin typeface="Monotype Corsiva" pitchFamily="66" charset="0"/>
              </a:rPr>
              <a:t>Mi noche de blasfemias y de lágrimas</a:t>
            </a:r>
          </a:p>
        </p:txBody>
      </p:sp>
      <p:sp>
        <p:nvSpPr>
          <p:cNvPr id="36" name="35 Rectángulo"/>
          <p:cNvSpPr/>
          <p:nvPr/>
        </p:nvSpPr>
        <p:spPr>
          <a:xfrm rot="16200000">
            <a:off x="1097868" y="1106996"/>
            <a:ext cx="2376264" cy="4572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41" name="40 Rectángulo"/>
          <p:cNvSpPr/>
          <p:nvPr/>
        </p:nvSpPr>
        <p:spPr>
          <a:xfrm rot="16200000">
            <a:off x="5669868" y="1106996"/>
            <a:ext cx="2376264" cy="4572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pic>
        <p:nvPicPr>
          <p:cNvPr id="42" name="41 Imagen" descr="Gabry-maschera-640.png"/>
          <p:cNvPicPr>
            <a:picLocks noChangeAspect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419475" y="1700213"/>
            <a:ext cx="2035175" cy="314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" presetID="50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8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8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000"/>
                            </p:stCondLst>
                            <p:childTnLst>
                              <p:par>
                                <p:cTn id="17" presetID="50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8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2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8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grpId="1" nodeType="withEffect">
                                  <p:stCondLst>
                                    <p:cond delay="2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8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1" nodeType="withEffect">
                                  <p:stCondLst>
                                    <p:cond delay="2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8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0" presetClass="entr" presetSubtype="0" decel="100000" fill="hold" grpId="0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2000"/>
                            </p:stCondLst>
                            <p:childTnLst>
                              <p:par>
                                <p:cTn id="37" presetID="50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5000"/>
                            </p:stCondLst>
                            <p:childTnLst>
                              <p:par>
                                <p:cTn id="43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grpId="1" nodeType="withEffect">
                                  <p:stCondLst>
                                    <p:cond delay="2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8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grpId="1" nodeType="withEffect">
                                  <p:stCondLst>
                                    <p:cond delay="2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8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1" nodeType="withEffect">
                                  <p:stCondLst>
                                    <p:cond delay="2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8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930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960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990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2000"/>
                            </p:stCondLst>
                            <p:childTnLst>
                              <p:par>
                                <p:cTn id="70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5000"/>
                            </p:stCondLst>
                            <p:childTnLst>
                              <p:par>
                                <p:cTn id="75" presetID="7" presetClass="entr" presetSubtype="1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8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8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7" presetClass="entr" presetSubtype="4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8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8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7" presetClass="entr" presetSubtype="8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8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8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7" presetClass="entr" presetSubtype="2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8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8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8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2" grpId="1"/>
      <p:bldP spid="23" grpId="0"/>
      <p:bldP spid="23" grpId="1"/>
      <p:bldP spid="24" grpId="0"/>
      <p:bldP spid="24" grpId="1"/>
      <p:bldP spid="32" grpId="0"/>
      <p:bldP spid="32" grpId="1"/>
      <p:bldP spid="34" grpId="0"/>
      <p:bldP spid="34" grpId="1"/>
      <p:bldP spid="43" grpId="0"/>
      <p:bldP spid="43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 advTm="1000"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Tema de Office">
  <a:themeElements>
    <a:clrScheme name="Personalizado 2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332</TotalTime>
  <Words>163</Words>
  <Application>Microsoft Office PowerPoint</Application>
  <PresentationFormat>Presentación en pantalla (4:3)</PresentationFormat>
  <Paragraphs>35</Paragraphs>
  <Slides>4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</vt:i4>
      </vt:variant>
    </vt:vector>
  </HeadingPairs>
  <TitlesOfParts>
    <vt:vector size="6" baseType="lpstr">
      <vt:lpstr>1_Tema de Office</vt:lpstr>
      <vt:lpstr>Diseño predeterminado</vt:lpstr>
      <vt:lpstr>Diapositiva 1</vt:lpstr>
      <vt:lpstr>Diapositiva 2</vt:lpstr>
      <vt:lpstr>Diapositiva 3</vt:lpstr>
      <vt:lpstr>Diapositiva 4</vt:lpstr>
    </vt:vector>
  </TitlesOfParts>
  <Company>SMRP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Asedio</dc:title>
  <dc:subject>Pilar Bonnett</dc:subject>
  <dc:creator>Mar</dc:creator>
  <cp:keywords>poema</cp:keywords>
  <cp:lastModifiedBy>Mar</cp:lastModifiedBy>
  <cp:revision>32</cp:revision>
  <dcterms:created xsi:type="dcterms:W3CDTF">2015-01-05T00:56:14Z</dcterms:created>
  <dcterms:modified xsi:type="dcterms:W3CDTF">2015-12-03T22:13:49Z</dcterms:modified>
  <cp:category>smrp</cp:category>
</cp:coreProperties>
</file>