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62" r:id="rId4"/>
    <p:sldId id="261" r:id="rId5"/>
    <p:sldId id="265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wXtApRLNMhkWzs5xEx6kQ==" hashData="NZkAyZ6NgqS0HkcmDgq0l3Imvb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D815F"/>
    <a:srgbClr val="D08A6A"/>
    <a:srgbClr val="AF5D37"/>
    <a:srgbClr val="DFA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A4D99-8AFA-4ACF-895E-965D733D5A96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9E954-6735-4226-AE25-D3E54630A8B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9941C-D4CF-4035-ADC1-20BE665FC3F3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E6006-EB9A-4567-810E-712B8054B3B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B2AC3-5BBE-4799-BA3A-39D3EBC8CEED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60668C-CC09-49B6-84D3-B8B2AAB3940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29B0B-AE46-4B57-8B43-5E7298081072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C4B6A-E9DA-4FB0-8032-4DB885C93AE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E4452-1030-436C-BE01-4568C589D689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01F4F-C62E-4A22-83C7-0436D3938E1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93FC3-8124-4624-857B-D27894B1D92B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C64D9-AA20-46B8-B5AB-6D1F6809E04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BBB91-1528-462B-B675-44459CCFE8C6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72CE2-ED75-4C04-A6B6-94A301E6C41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2B34E3-44EB-475D-B99D-DA75BB12341C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FFE7F-02EA-4170-8226-60BD79FBAE9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87F08-1001-4963-A388-310EEE7275DB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7D0F3-3DB0-4C5F-9110-B939B2353D2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57993-BC47-4668-8EF9-255EF31B7692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F0BA2-099F-42C4-B5F4-3075B56BD68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8BDA7-61AA-43E4-8181-6E0C036A27A8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34569-75CC-4405-A154-24FC56C36F2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7F65C4F-D7B5-4B8E-88AA-9D0572EB7148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CA0D60B-D8F8-49D4-8119-859CCE3FF9D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stellmar@gmail.com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aditas_creations_mask_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0"/>
            <a:ext cx="4105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Franja diagonal"/>
          <p:cNvSpPr/>
          <p:nvPr/>
        </p:nvSpPr>
        <p:spPr>
          <a:xfrm>
            <a:off x="3275856" y="0"/>
            <a:ext cx="2160240" cy="2996952"/>
          </a:xfrm>
          <a:prstGeom prst="diagStripe">
            <a:avLst>
              <a:gd name="adj" fmla="val 65250"/>
            </a:avLst>
          </a:prstGeom>
          <a:solidFill>
            <a:schemeClr val="tx1">
              <a:lumMod val="9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>
            <a:off x="1080655" y="595745"/>
            <a:ext cx="1939636" cy="5347855"/>
          </a:xfrm>
          <a:custGeom>
            <a:avLst/>
            <a:gdLst>
              <a:gd name="connsiteX0" fmla="*/ 0 w 1939636"/>
              <a:gd name="connsiteY0" fmla="*/ 5347855 h 5347855"/>
              <a:gd name="connsiteX1" fmla="*/ 1939636 w 1939636"/>
              <a:gd name="connsiteY1" fmla="*/ 2646219 h 5347855"/>
              <a:gd name="connsiteX2" fmla="*/ 13854 w 1939636"/>
              <a:gd name="connsiteY2" fmla="*/ 0 h 5347855"/>
              <a:gd name="connsiteX3" fmla="*/ 41563 w 1939636"/>
              <a:gd name="connsiteY3" fmla="*/ 1316182 h 5347855"/>
              <a:gd name="connsiteX4" fmla="*/ 1011381 w 1939636"/>
              <a:gd name="connsiteY4" fmla="*/ 2673928 h 5347855"/>
              <a:gd name="connsiteX5" fmla="*/ 0 w 1939636"/>
              <a:gd name="connsiteY5" fmla="*/ 4031673 h 5347855"/>
              <a:gd name="connsiteX6" fmla="*/ 0 w 1939636"/>
              <a:gd name="connsiteY6" fmla="*/ 5347855 h 5347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9636" h="5347855">
                <a:moveTo>
                  <a:pt x="0" y="5347855"/>
                </a:moveTo>
                <a:lnTo>
                  <a:pt x="1939636" y="2646219"/>
                </a:lnTo>
                <a:lnTo>
                  <a:pt x="13854" y="0"/>
                </a:lnTo>
                <a:lnTo>
                  <a:pt x="41563" y="1316182"/>
                </a:lnTo>
                <a:lnTo>
                  <a:pt x="1011381" y="2673928"/>
                </a:lnTo>
                <a:lnTo>
                  <a:pt x="0" y="4031673"/>
                </a:lnTo>
                <a:lnTo>
                  <a:pt x="0" y="5347855"/>
                </a:lnTo>
                <a:close/>
              </a:path>
            </a:pathLst>
          </a:custGeom>
          <a:solidFill>
            <a:srgbClr val="AF5D37"/>
          </a:solidFill>
          <a:ln>
            <a:solidFill>
              <a:srgbClr val="AF5D37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>
            <a:off x="1043608" y="0"/>
            <a:ext cx="3449781" cy="6871855"/>
          </a:xfrm>
          <a:custGeom>
            <a:avLst/>
            <a:gdLst>
              <a:gd name="connsiteX0" fmla="*/ 1136072 w 3449781"/>
              <a:gd name="connsiteY0" fmla="*/ 0 h 6871855"/>
              <a:gd name="connsiteX1" fmla="*/ 3449781 w 3449781"/>
              <a:gd name="connsiteY1" fmla="*/ 3269673 h 6871855"/>
              <a:gd name="connsiteX2" fmla="*/ 886690 w 3449781"/>
              <a:gd name="connsiteY2" fmla="*/ 6871855 h 6871855"/>
              <a:gd name="connsiteX3" fmla="*/ 0 w 3449781"/>
              <a:gd name="connsiteY3" fmla="*/ 6858000 h 6871855"/>
              <a:gd name="connsiteX4" fmla="*/ 0 w 3449781"/>
              <a:gd name="connsiteY4" fmla="*/ 6373091 h 6871855"/>
              <a:gd name="connsiteX5" fmla="*/ 2286000 w 3449781"/>
              <a:gd name="connsiteY5" fmla="*/ 3200400 h 6871855"/>
              <a:gd name="connsiteX6" fmla="*/ 27709 w 3449781"/>
              <a:gd name="connsiteY6" fmla="*/ 207818 h 6871855"/>
              <a:gd name="connsiteX7" fmla="*/ 27709 w 3449781"/>
              <a:gd name="connsiteY7" fmla="*/ 27709 h 6871855"/>
              <a:gd name="connsiteX8" fmla="*/ 1136072 w 3449781"/>
              <a:gd name="connsiteY8" fmla="*/ 0 h 6871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49781" h="6871855">
                <a:moveTo>
                  <a:pt x="1136072" y="0"/>
                </a:moveTo>
                <a:lnTo>
                  <a:pt x="3449781" y="3269673"/>
                </a:lnTo>
                <a:lnTo>
                  <a:pt x="886690" y="6871855"/>
                </a:lnTo>
                <a:lnTo>
                  <a:pt x="0" y="6858000"/>
                </a:lnTo>
                <a:lnTo>
                  <a:pt x="0" y="6373091"/>
                </a:lnTo>
                <a:lnTo>
                  <a:pt x="2286000" y="3200400"/>
                </a:lnTo>
                <a:lnTo>
                  <a:pt x="27709" y="207818"/>
                </a:lnTo>
                <a:lnTo>
                  <a:pt x="27709" y="27709"/>
                </a:lnTo>
                <a:lnTo>
                  <a:pt x="1136072" y="0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solidFill>
              <a:schemeClr val="tx1"/>
            </a:solidFill>
          </a:ln>
          <a:effectLst>
            <a:innerShdw blurRad="63500" dist="508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>
            <a:off x="1080655" y="1870364"/>
            <a:ext cx="997527" cy="2784763"/>
          </a:xfrm>
          <a:custGeom>
            <a:avLst/>
            <a:gdLst>
              <a:gd name="connsiteX0" fmla="*/ 27709 w 997527"/>
              <a:gd name="connsiteY0" fmla="*/ 69272 h 2784763"/>
              <a:gd name="connsiteX1" fmla="*/ 997527 w 997527"/>
              <a:gd name="connsiteY1" fmla="*/ 1399309 h 2784763"/>
              <a:gd name="connsiteX2" fmla="*/ 0 w 997527"/>
              <a:gd name="connsiteY2" fmla="*/ 2784763 h 2784763"/>
              <a:gd name="connsiteX3" fmla="*/ 13854 w 997527"/>
              <a:gd name="connsiteY3" fmla="*/ 2410691 h 2784763"/>
              <a:gd name="connsiteX4" fmla="*/ 748145 w 997527"/>
              <a:gd name="connsiteY4" fmla="*/ 1385454 h 2784763"/>
              <a:gd name="connsiteX5" fmla="*/ 13854 w 997527"/>
              <a:gd name="connsiteY5" fmla="*/ 360218 h 2784763"/>
              <a:gd name="connsiteX6" fmla="*/ 27709 w 997527"/>
              <a:gd name="connsiteY6" fmla="*/ 0 h 2784763"/>
              <a:gd name="connsiteX7" fmla="*/ 27709 w 997527"/>
              <a:gd name="connsiteY7" fmla="*/ 69272 h 2784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7527" h="2784763">
                <a:moveTo>
                  <a:pt x="27709" y="69272"/>
                </a:moveTo>
                <a:lnTo>
                  <a:pt x="997527" y="1399309"/>
                </a:lnTo>
                <a:lnTo>
                  <a:pt x="0" y="2784763"/>
                </a:lnTo>
                <a:lnTo>
                  <a:pt x="13854" y="2410691"/>
                </a:lnTo>
                <a:lnTo>
                  <a:pt x="748145" y="1385454"/>
                </a:lnTo>
                <a:lnTo>
                  <a:pt x="13854" y="360218"/>
                </a:lnTo>
                <a:lnTo>
                  <a:pt x="27709" y="0"/>
                </a:lnTo>
                <a:lnTo>
                  <a:pt x="27709" y="69272"/>
                </a:lnTo>
                <a:close/>
              </a:path>
            </a:pathLst>
          </a:custGeom>
          <a:solidFill>
            <a:schemeClr val="tx1"/>
          </a:solidFill>
          <a:ln>
            <a:solidFill>
              <a:srgbClr val="4A011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323528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323528" y="0"/>
            <a:ext cx="792088" cy="6858000"/>
          </a:xfrm>
          <a:prstGeom prst="rect">
            <a:avLst/>
          </a:prstGeom>
          <a:solidFill>
            <a:srgbClr val="AF5D37"/>
          </a:solidFill>
          <a:ln>
            <a:solidFill>
              <a:schemeClr val="bg1">
                <a:lumMod val="95000"/>
                <a:lumOff val="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34" name="33 Forma libre"/>
          <p:cNvSpPr/>
          <p:nvPr/>
        </p:nvSpPr>
        <p:spPr>
          <a:xfrm>
            <a:off x="3203848" y="0"/>
            <a:ext cx="1468582" cy="1690254"/>
          </a:xfrm>
          <a:custGeom>
            <a:avLst/>
            <a:gdLst>
              <a:gd name="connsiteX0" fmla="*/ 0 w 1468582"/>
              <a:gd name="connsiteY0" fmla="*/ 1343890 h 1690254"/>
              <a:gd name="connsiteX1" fmla="*/ 235527 w 1468582"/>
              <a:gd name="connsiteY1" fmla="*/ 1690254 h 1690254"/>
              <a:gd name="connsiteX2" fmla="*/ 1468582 w 1468582"/>
              <a:gd name="connsiteY2" fmla="*/ 13854 h 1690254"/>
              <a:gd name="connsiteX3" fmla="*/ 955964 w 1468582"/>
              <a:gd name="connsiteY3" fmla="*/ 0 h 1690254"/>
              <a:gd name="connsiteX4" fmla="*/ 0 w 1468582"/>
              <a:gd name="connsiteY4" fmla="*/ 1343890 h 1690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68582" h="1690254">
                <a:moveTo>
                  <a:pt x="0" y="1343890"/>
                </a:moveTo>
                <a:lnTo>
                  <a:pt x="235527" y="1690254"/>
                </a:lnTo>
                <a:lnTo>
                  <a:pt x="1468582" y="13854"/>
                </a:lnTo>
                <a:lnTo>
                  <a:pt x="955964" y="0"/>
                </a:lnTo>
                <a:lnTo>
                  <a:pt x="0" y="1343890"/>
                </a:lnTo>
                <a:close/>
              </a:path>
            </a:pathLst>
          </a:custGeom>
          <a:solidFill>
            <a:srgbClr val="AF5D37"/>
          </a:solidFill>
          <a:ln>
            <a:solidFill>
              <a:srgbClr val="AF5D37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35" name="34 Forma libre"/>
          <p:cNvSpPr/>
          <p:nvPr/>
        </p:nvSpPr>
        <p:spPr>
          <a:xfrm>
            <a:off x="1136073" y="332509"/>
            <a:ext cx="2161309" cy="5888182"/>
          </a:xfrm>
          <a:custGeom>
            <a:avLst/>
            <a:gdLst>
              <a:gd name="connsiteX0" fmla="*/ 0 w 2161309"/>
              <a:gd name="connsiteY0" fmla="*/ 0 h 5888182"/>
              <a:gd name="connsiteX1" fmla="*/ 2161309 w 2161309"/>
              <a:gd name="connsiteY1" fmla="*/ 2881746 h 5888182"/>
              <a:gd name="connsiteX2" fmla="*/ 0 w 2161309"/>
              <a:gd name="connsiteY2" fmla="*/ 5888182 h 5888182"/>
              <a:gd name="connsiteX3" fmla="*/ 13854 w 2161309"/>
              <a:gd name="connsiteY3" fmla="*/ 5527964 h 5888182"/>
              <a:gd name="connsiteX4" fmla="*/ 1911927 w 2161309"/>
              <a:gd name="connsiteY4" fmla="*/ 2909455 h 5888182"/>
              <a:gd name="connsiteX5" fmla="*/ 0 w 2161309"/>
              <a:gd name="connsiteY5" fmla="*/ 304800 h 5888182"/>
              <a:gd name="connsiteX6" fmla="*/ 0 w 2161309"/>
              <a:gd name="connsiteY6" fmla="*/ 0 h 5888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61309" h="5888182">
                <a:moveTo>
                  <a:pt x="0" y="0"/>
                </a:moveTo>
                <a:lnTo>
                  <a:pt x="2161309" y="2881746"/>
                </a:lnTo>
                <a:lnTo>
                  <a:pt x="0" y="5888182"/>
                </a:lnTo>
                <a:lnTo>
                  <a:pt x="13854" y="5527964"/>
                </a:lnTo>
                <a:lnTo>
                  <a:pt x="1911927" y="2909455"/>
                </a:lnTo>
                <a:lnTo>
                  <a:pt x="0" y="3048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46" name="45 Forma libre"/>
          <p:cNvSpPr/>
          <p:nvPr/>
        </p:nvSpPr>
        <p:spPr>
          <a:xfrm>
            <a:off x="3779912" y="0"/>
            <a:ext cx="1773382" cy="2341418"/>
          </a:xfrm>
          <a:custGeom>
            <a:avLst/>
            <a:gdLst>
              <a:gd name="connsiteX0" fmla="*/ 0 w 1773382"/>
              <a:gd name="connsiteY0" fmla="*/ 2244436 h 2341418"/>
              <a:gd name="connsiteX1" fmla="*/ 83127 w 1773382"/>
              <a:gd name="connsiteY1" fmla="*/ 2341418 h 2341418"/>
              <a:gd name="connsiteX2" fmla="*/ 1773382 w 1773382"/>
              <a:gd name="connsiteY2" fmla="*/ 0 h 2341418"/>
              <a:gd name="connsiteX3" fmla="*/ 1648691 w 1773382"/>
              <a:gd name="connsiteY3" fmla="*/ 0 h 2341418"/>
              <a:gd name="connsiteX4" fmla="*/ 0 w 1773382"/>
              <a:gd name="connsiteY4" fmla="*/ 2244436 h 234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3382" h="2341418">
                <a:moveTo>
                  <a:pt x="0" y="2244436"/>
                </a:moveTo>
                <a:lnTo>
                  <a:pt x="83127" y="2341418"/>
                </a:lnTo>
                <a:lnTo>
                  <a:pt x="1773382" y="0"/>
                </a:lnTo>
                <a:lnTo>
                  <a:pt x="1648691" y="0"/>
                </a:lnTo>
                <a:lnTo>
                  <a:pt x="0" y="2244436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51" name="50 Forma libre"/>
          <p:cNvSpPr/>
          <p:nvPr/>
        </p:nvSpPr>
        <p:spPr>
          <a:xfrm>
            <a:off x="2189018" y="-13855"/>
            <a:ext cx="1981200" cy="1357746"/>
          </a:xfrm>
          <a:custGeom>
            <a:avLst/>
            <a:gdLst>
              <a:gd name="connsiteX0" fmla="*/ 0 w 1981200"/>
              <a:gd name="connsiteY0" fmla="*/ 0 h 1357746"/>
              <a:gd name="connsiteX1" fmla="*/ 1981200 w 1981200"/>
              <a:gd name="connsiteY1" fmla="*/ 13855 h 1357746"/>
              <a:gd name="connsiteX2" fmla="*/ 969818 w 1981200"/>
              <a:gd name="connsiteY2" fmla="*/ 1357746 h 1357746"/>
              <a:gd name="connsiteX3" fmla="*/ 0 w 1981200"/>
              <a:gd name="connsiteY3" fmla="*/ 0 h 1357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1200" h="1357746">
                <a:moveTo>
                  <a:pt x="0" y="0"/>
                </a:moveTo>
                <a:lnTo>
                  <a:pt x="1981200" y="13855"/>
                </a:lnTo>
                <a:lnTo>
                  <a:pt x="969818" y="135774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44" name="4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526"/>
            </a:avLst>
          </a:prstGeom>
          <a:solidFill>
            <a:srgbClr val="AF5D37"/>
          </a:solidFill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7" name="56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862"/>
            </a:avLst>
          </a:prstGeom>
          <a:solidFill>
            <a:schemeClr val="bg1"/>
          </a:solidFill>
          <a:ln w="127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087" name="27 Imagen" descr="Gabry-finestre 56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59563" y="1484313"/>
            <a:ext cx="2339975" cy="403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8" name="28 Imagen" descr="Deco Viviane.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50" y="404813"/>
            <a:ext cx="2159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9" name="30 Imagen" descr="Deco Viviane.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3860800"/>
            <a:ext cx="21590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0" name="32 Imagen" descr="Deco Viviane.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50" y="4724400"/>
            <a:ext cx="21590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1" name="35 Imagen" descr="Deco Viviane.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50" y="2565400"/>
            <a:ext cx="21590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2" name="27 Imagen" descr="Mina@.uomo1.16.06.15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813" y="0"/>
            <a:ext cx="4248150" cy="674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3" name="21 Imagen" descr="AnaRidzi1296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404813"/>
            <a:ext cx="4392612" cy="645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4" name="36 Imagen" descr="Deco Viviane.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1557338"/>
            <a:ext cx="2159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5" name="Picture 48" descr="D:\Azalee\Franiemargot\objets_231_franiemargot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64388" y="260350"/>
            <a:ext cx="1223962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6" name="37 Imagen" descr="DEC0007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64388" y="5029200"/>
            <a:ext cx="1354137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7" name="27 Imagen" descr="calguisparfum12082012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63938" y="5157788"/>
            <a:ext cx="16573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39 CuadroTexto"/>
          <p:cNvSpPr txBox="1"/>
          <p:nvPr/>
        </p:nvSpPr>
        <p:spPr>
          <a:xfrm>
            <a:off x="4788024" y="2564904"/>
            <a:ext cx="1946367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800" dirty="0">
                <a:solidFill>
                  <a:srgbClr val="CD815F"/>
                </a:solidFill>
                <a:effectLst>
                  <a:outerShdw blurRad="50800" dist="63500" dir="2700000" algn="tl" rotWithShape="0">
                    <a:srgbClr val="AF5D37">
                      <a:alpha val="40000"/>
                    </a:srgbClr>
                  </a:outerShdw>
                </a:effectLst>
                <a:latin typeface="Monotype Corsiva" pitchFamily="66" charset="0"/>
              </a:rPr>
              <a:t>Entrega</a:t>
            </a:r>
          </a:p>
        </p:txBody>
      </p:sp>
      <p:sp>
        <p:nvSpPr>
          <p:cNvPr id="41" name="40 CuadroTexto"/>
          <p:cNvSpPr txBox="1"/>
          <p:nvPr/>
        </p:nvSpPr>
        <p:spPr>
          <a:xfrm>
            <a:off x="4644008" y="3789040"/>
            <a:ext cx="2361544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dirty="0">
                <a:solidFill>
                  <a:srgbClr val="CD815F"/>
                </a:solidFill>
                <a:effectLst>
                  <a:outerShdw blurRad="50800" dist="76200" dir="2700000" algn="tl" rotWithShape="0">
                    <a:srgbClr val="AF5D37">
                      <a:alpha val="40000"/>
                    </a:srgbClr>
                  </a:outerShdw>
                </a:effectLst>
                <a:latin typeface="Monotype Corsiva" pitchFamily="66" charset="0"/>
              </a:rPr>
              <a:t>Laura Victoria</a:t>
            </a:r>
          </a:p>
        </p:txBody>
      </p:sp>
      <p:sp>
        <p:nvSpPr>
          <p:cNvPr id="28" name="27 Rectángulo"/>
          <p:cNvSpPr/>
          <p:nvPr/>
        </p:nvSpPr>
        <p:spPr>
          <a:xfrm rot="10800000">
            <a:off x="0" y="0"/>
            <a:ext cx="457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AF5D3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0" name="29 Flecha derecha"/>
          <p:cNvSpPr/>
          <p:nvPr/>
        </p:nvSpPr>
        <p:spPr>
          <a:xfrm>
            <a:off x="0" y="2204864"/>
            <a:ext cx="4499992" cy="2304256"/>
          </a:xfrm>
          <a:prstGeom prst="rightArrow">
            <a:avLst/>
          </a:prstGeom>
          <a:solidFill>
            <a:srgbClr val="AF5D3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1" name="30 Flecha derecha"/>
          <p:cNvSpPr/>
          <p:nvPr/>
        </p:nvSpPr>
        <p:spPr>
          <a:xfrm rot="10800000">
            <a:off x="4644008" y="2204864"/>
            <a:ext cx="4499992" cy="2304256"/>
          </a:xfrm>
          <a:prstGeom prst="rightArrow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2" name="31 CuadroTexto"/>
          <p:cNvSpPr txBox="1"/>
          <p:nvPr/>
        </p:nvSpPr>
        <p:spPr>
          <a:xfrm>
            <a:off x="251520" y="1196752"/>
            <a:ext cx="4094391" cy="769441"/>
          </a:xfrm>
          <a:prstGeom prst="rect">
            <a:avLst/>
          </a:prstGeom>
          <a:noFill/>
        </p:spPr>
        <p:txBody>
          <a:bodyPr wrap="none">
            <a:prstTxWarp prst="textWave2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dirty="0">
                <a:solidFill>
                  <a:srgbClr val="CD815F"/>
                </a:solidFill>
                <a:latin typeface="Monotype Corsiva" pitchFamily="66" charset="0"/>
              </a:rPr>
              <a:t>Presentaciones Mar</a:t>
            </a:r>
          </a:p>
        </p:txBody>
      </p:sp>
      <p:sp>
        <p:nvSpPr>
          <p:cNvPr id="33" name="32 CuadroTexto"/>
          <p:cNvSpPr txBox="1"/>
          <p:nvPr/>
        </p:nvSpPr>
        <p:spPr>
          <a:xfrm>
            <a:off x="5076056" y="4653136"/>
            <a:ext cx="3712876" cy="707886"/>
          </a:xfrm>
          <a:prstGeom prst="rect">
            <a:avLst/>
          </a:prstGeom>
          <a:noFill/>
        </p:spPr>
        <p:txBody>
          <a:bodyPr wrap="none">
            <a:prstTxWarp prst="textDeflate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dirty="0">
                <a:solidFill>
                  <a:schemeClr val="bg1"/>
                </a:solidFill>
                <a:latin typeface="Monotype Corsiva" pitchFamily="66" charset="0"/>
              </a:rPr>
              <a:t>Difundiendo poesía</a:t>
            </a:r>
          </a:p>
        </p:txBody>
      </p:sp>
      <p:sp>
        <p:nvSpPr>
          <p:cNvPr id="36" name="35 CuadroTexto"/>
          <p:cNvSpPr txBox="1"/>
          <p:nvPr/>
        </p:nvSpPr>
        <p:spPr>
          <a:xfrm>
            <a:off x="899592" y="6165304"/>
            <a:ext cx="2347117" cy="523220"/>
          </a:xfrm>
          <a:prstGeom prst="rect">
            <a:avLst/>
          </a:prstGeom>
          <a:noFill/>
        </p:spPr>
        <p:txBody>
          <a:bodyPr wrap="none">
            <a:prstTxWarp prst="textInflateBottom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rgbClr val="CD815F"/>
                </a:solidFill>
                <a:latin typeface="Monotype Corsiva" pitchFamily="66" charset="0"/>
              </a:rPr>
              <a:t>Sin fines de lucro</a:t>
            </a:r>
          </a:p>
        </p:txBody>
      </p:sp>
      <p:pic>
        <p:nvPicPr>
          <p:cNvPr id="37" name="36 Imagen" descr="Gabry-orologio 03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348038" y="2133600"/>
            <a:ext cx="2203450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9000">
    <p:sndAc>
      <p:stSnd>
        <p:snd r:embed="rId2" name="MIKE ROWLAND - Distant memories[Mystic Angel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2" presetClass="exit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6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xit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000"/>
                            </p:stCondLst>
                            <p:childTnLst>
                              <p:par>
                                <p:cTn id="4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aditas_creations_mask_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0"/>
            <a:ext cx="4105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Franja diagonal"/>
          <p:cNvSpPr/>
          <p:nvPr/>
        </p:nvSpPr>
        <p:spPr>
          <a:xfrm>
            <a:off x="3275856" y="0"/>
            <a:ext cx="2160240" cy="2996952"/>
          </a:xfrm>
          <a:prstGeom prst="diagStripe">
            <a:avLst>
              <a:gd name="adj" fmla="val 65250"/>
            </a:avLst>
          </a:prstGeom>
          <a:solidFill>
            <a:schemeClr val="tx1">
              <a:lumMod val="9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>
            <a:off x="1080655" y="595745"/>
            <a:ext cx="1939636" cy="5347855"/>
          </a:xfrm>
          <a:custGeom>
            <a:avLst/>
            <a:gdLst>
              <a:gd name="connsiteX0" fmla="*/ 0 w 1939636"/>
              <a:gd name="connsiteY0" fmla="*/ 5347855 h 5347855"/>
              <a:gd name="connsiteX1" fmla="*/ 1939636 w 1939636"/>
              <a:gd name="connsiteY1" fmla="*/ 2646219 h 5347855"/>
              <a:gd name="connsiteX2" fmla="*/ 13854 w 1939636"/>
              <a:gd name="connsiteY2" fmla="*/ 0 h 5347855"/>
              <a:gd name="connsiteX3" fmla="*/ 41563 w 1939636"/>
              <a:gd name="connsiteY3" fmla="*/ 1316182 h 5347855"/>
              <a:gd name="connsiteX4" fmla="*/ 1011381 w 1939636"/>
              <a:gd name="connsiteY4" fmla="*/ 2673928 h 5347855"/>
              <a:gd name="connsiteX5" fmla="*/ 0 w 1939636"/>
              <a:gd name="connsiteY5" fmla="*/ 4031673 h 5347855"/>
              <a:gd name="connsiteX6" fmla="*/ 0 w 1939636"/>
              <a:gd name="connsiteY6" fmla="*/ 5347855 h 5347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9636" h="5347855">
                <a:moveTo>
                  <a:pt x="0" y="5347855"/>
                </a:moveTo>
                <a:lnTo>
                  <a:pt x="1939636" y="2646219"/>
                </a:lnTo>
                <a:lnTo>
                  <a:pt x="13854" y="0"/>
                </a:lnTo>
                <a:lnTo>
                  <a:pt x="41563" y="1316182"/>
                </a:lnTo>
                <a:lnTo>
                  <a:pt x="1011381" y="2673928"/>
                </a:lnTo>
                <a:lnTo>
                  <a:pt x="0" y="4031673"/>
                </a:lnTo>
                <a:lnTo>
                  <a:pt x="0" y="5347855"/>
                </a:lnTo>
                <a:close/>
              </a:path>
            </a:pathLst>
          </a:custGeom>
          <a:solidFill>
            <a:srgbClr val="AF5D37"/>
          </a:solidFill>
          <a:ln>
            <a:solidFill>
              <a:srgbClr val="AF5D37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>
            <a:off x="1043608" y="0"/>
            <a:ext cx="3449781" cy="6871855"/>
          </a:xfrm>
          <a:custGeom>
            <a:avLst/>
            <a:gdLst>
              <a:gd name="connsiteX0" fmla="*/ 1136072 w 3449781"/>
              <a:gd name="connsiteY0" fmla="*/ 0 h 6871855"/>
              <a:gd name="connsiteX1" fmla="*/ 3449781 w 3449781"/>
              <a:gd name="connsiteY1" fmla="*/ 3269673 h 6871855"/>
              <a:gd name="connsiteX2" fmla="*/ 886690 w 3449781"/>
              <a:gd name="connsiteY2" fmla="*/ 6871855 h 6871855"/>
              <a:gd name="connsiteX3" fmla="*/ 0 w 3449781"/>
              <a:gd name="connsiteY3" fmla="*/ 6858000 h 6871855"/>
              <a:gd name="connsiteX4" fmla="*/ 0 w 3449781"/>
              <a:gd name="connsiteY4" fmla="*/ 6373091 h 6871855"/>
              <a:gd name="connsiteX5" fmla="*/ 2286000 w 3449781"/>
              <a:gd name="connsiteY5" fmla="*/ 3200400 h 6871855"/>
              <a:gd name="connsiteX6" fmla="*/ 27709 w 3449781"/>
              <a:gd name="connsiteY6" fmla="*/ 207818 h 6871855"/>
              <a:gd name="connsiteX7" fmla="*/ 27709 w 3449781"/>
              <a:gd name="connsiteY7" fmla="*/ 27709 h 6871855"/>
              <a:gd name="connsiteX8" fmla="*/ 1136072 w 3449781"/>
              <a:gd name="connsiteY8" fmla="*/ 0 h 6871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49781" h="6871855">
                <a:moveTo>
                  <a:pt x="1136072" y="0"/>
                </a:moveTo>
                <a:lnTo>
                  <a:pt x="3449781" y="3269673"/>
                </a:lnTo>
                <a:lnTo>
                  <a:pt x="886690" y="6871855"/>
                </a:lnTo>
                <a:lnTo>
                  <a:pt x="0" y="6858000"/>
                </a:lnTo>
                <a:lnTo>
                  <a:pt x="0" y="6373091"/>
                </a:lnTo>
                <a:lnTo>
                  <a:pt x="2286000" y="3200400"/>
                </a:lnTo>
                <a:lnTo>
                  <a:pt x="27709" y="207818"/>
                </a:lnTo>
                <a:lnTo>
                  <a:pt x="27709" y="27709"/>
                </a:lnTo>
                <a:lnTo>
                  <a:pt x="1136072" y="0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solidFill>
              <a:schemeClr val="tx1"/>
            </a:solidFill>
          </a:ln>
          <a:effectLst>
            <a:innerShdw blurRad="63500" dist="508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>
            <a:off x="1080655" y="1870364"/>
            <a:ext cx="997527" cy="2784763"/>
          </a:xfrm>
          <a:custGeom>
            <a:avLst/>
            <a:gdLst>
              <a:gd name="connsiteX0" fmla="*/ 27709 w 997527"/>
              <a:gd name="connsiteY0" fmla="*/ 69272 h 2784763"/>
              <a:gd name="connsiteX1" fmla="*/ 997527 w 997527"/>
              <a:gd name="connsiteY1" fmla="*/ 1399309 h 2784763"/>
              <a:gd name="connsiteX2" fmla="*/ 0 w 997527"/>
              <a:gd name="connsiteY2" fmla="*/ 2784763 h 2784763"/>
              <a:gd name="connsiteX3" fmla="*/ 13854 w 997527"/>
              <a:gd name="connsiteY3" fmla="*/ 2410691 h 2784763"/>
              <a:gd name="connsiteX4" fmla="*/ 748145 w 997527"/>
              <a:gd name="connsiteY4" fmla="*/ 1385454 h 2784763"/>
              <a:gd name="connsiteX5" fmla="*/ 13854 w 997527"/>
              <a:gd name="connsiteY5" fmla="*/ 360218 h 2784763"/>
              <a:gd name="connsiteX6" fmla="*/ 27709 w 997527"/>
              <a:gd name="connsiteY6" fmla="*/ 0 h 2784763"/>
              <a:gd name="connsiteX7" fmla="*/ 27709 w 997527"/>
              <a:gd name="connsiteY7" fmla="*/ 69272 h 2784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7527" h="2784763">
                <a:moveTo>
                  <a:pt x="27709" y="69272"/>
                </a:moveTo>
                <a:lnTo>
                  <a:pt x="997527" y="1399309"/>
                </a:lnTo>
                <a:lnTo>
                  <a:pt x="0" y="2784763"/>
                </a:lnTo>
                <a:lnTo>
                  <a:pt x="13854" y="2410691"/>
                </a:lnTo>
                <a:lnTo>
                  <a:pt x="748145" y="1385454"/>
                </a:lnTo>
                <a:lnTo>
                  <a:pt x="13854" y="360218"/>
                </a:lnTo>
                <a:lnTo>
                  <a:pt x="27709" y="0"/>
                </a:lnTo>
                <a:lnTo>
                  <a:pt x="27709" y="69272"/>
                </a:lnTo>
                <a:close/>
              </a:path>
            </a:pathLst>
          </a:custGeom>
          <a:solidFill>
            <a:schemeClr val="tx1"/>
          </a:solidFill>
          <a:ln>
            <a:solidFill>
              <a:srgbClr val="4A011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323528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323528" y="0"/>
            <a:ext cx="792088" cy="6858000"/>
          </a:xfrm>
          <a:prstGeom prst="rect">
            <a:avLst/>
          </a:prstGeom>
          <a:solidFill>
            <a:srgbClr val="AF5D37"/>
          </a:solidFill>
          <a:ln>
            <a:solidFill>
              <a:schemeClr val="bg1">
                <a:lumMod val="95000"/>
                <a:lumOff val="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34" name="33 Forma libre"/>
          <p:cNvSpPr/>
          <p:nvPr/>
        </p:nvSpPr>
        <p:spPr>
          <a:xfrm>
            <a:off x="3203848" y="0"/>
            <a:ext cx="1468582" cy="1690254"/>
          </a:xfrm>
          <a:custGeom>
            <a:avLst/>
            <a:gdLst>
              <a:gd name="connsiteX0" fmla="*/ 0 w 1468582"/>
              <a:gd name="connsiteY0" fmla="*/ 1343890 h 1690254"/>
              <a:gd name="connsiteX1" fmla="*/ 235527 w 1468582"/>
              <a:gd name="connsiteY1" fmla="*/ 1690254 h 1690254"/>
              <a:gd name="connsiteX2" fmla="*/ 1468582 w 1468582"/>
              <a:gd name="connsiteY2" fmla="*/ 13854 h 1690254"/>
              <a:gd name="connsiteX3" fmla="*/ 955964 w 1468582"/>
              <a:gd name="connsiteY3" fmla="*/ 0 h 1690254"/>
              <a:gd name="connsiteX4" fmla="*/ 0 w 1468582"/>
              <a:gd name="connsiteY4" fmla="*/ 1343890 h 1690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68582" h="1690254">
                <a:moveTo>
                  <a:pt x="0" y="1343890"/>
                </a:moveTo>
                <a:lnTo>
                  <a:pt x="235527" y="1690254"/>
                </a:lnTo>
                <a:lnTo>
                  <a:pt x="1468582" y="13854"/>
                </a:lnTo>
                <a:lnTo>
                  <a:pt x="955964" y="0"/>
                </a:lnTo>
                <a:lnTo>
                  <a:pt x="0" y="1343890"/>
                </a:lnTo>
                <a:close/>
              </a:path>
            </a:pathLst>
          </a:custGeom>
          <a:solidFill>
            <a:srgbClr val="AF5D37"/>
          </a:solidFill>
          <a:ln>
            <a:solidFill>
              <a:srgbClr val="AF5D37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35" name="34 Forma libre"/>
          <p:cNvSpPr/>
          <p:nvPr/>
        </p:nvSpPr>
        <p:spPr>
          <a:xfrm>
            <a:off x="1136073" y="332509"/>
            <a:ext cx="2161309" cy="5888182"/>
          </a:xfrm>
          <a:custGeom>
            <a:avLst/>
            <a:gdLst>
              <a:gd name="connsiteX0" fmla="*/ 0 w 2161309"/>
              <a:gd name="connsiteY0" fmla="*/ 0 h 5888182"/>
              <a:gd name="connsiteX1" fmla="*/ 2161309 w 2161309"/>
              <a:gd name="connsiteY1" fmla="*/ 2881746 h 5888182"/>
              <a:gd name="connsiteX2" fmla="*/ 0 w 2161309"/>
              <a:gd name="connsiteY2" fmla="*/ 5888182 h 5888182"/>
              <a:gd name="connsiteX3" fmla="*/ 13854 w 2161309"/>
              <a:gd name="connsiteY3" fmla="*/ 5527964 h 5888182"/>
              <a:gd name="connsiteX4" fmla="*/ 1911927 w 2161309"/>
              <a:gd name="connsiteY4" fmla="*/ 2909455 h 5888182"/>
              <a:gd name="connsiteX5" fmla="*/ 0 w 2161309"/>
              <a:gd name="connsiteY5" fmla="*/ 304800 h 5888182"/>
              <a:gd name="connsiteX6" fmla="*/ 0 w 2161309"/>
              <a:gd name="connsiteY6" fmla="*/ 0 h 5888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61309" h="5888182">
                <a:moveTo>
                  <a:pt x="0" y="0"/>
                </a:moveTo>
                <a:lnTo>
                  <a:pt x="2161309" y="2881746"/>
                </a:lnTo>
                <a:lnTo>
                  <a:pt x="0" y="5888182"/>
                </a:lnTo>
                <a:lnTo>
                  <a:pt x="13854" y="5527964"/>
                </a:lnTo>
                <a:lnTo>
                  <a:pt x="1911927" y="2909455"/>
                </a:lnTo>
                <a:lnTo>
                  <a:pt x="0" y="3048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46" name="45 Forma libre"/>
          <p:cNvSpPr/>
          <p:nvPr/>
        </p:nvSpPr>
        <p:spPr>
          <a:xfrm>
            <a:off x="3779912" y="0"/>
            <a:ext cx="1773382" cy="2341418"/>
          </a:xfrm>
          <a:custGeom>
            <a:avLst/>
            <a:gdLst>
              <a:gd name="connsiteX0" fmla="*/ 0 w 1773382"/>
              <a:gd name="connsiteY0" fmla="*/ 2244436 h 2341418"/>
              <a:gd name="connsiteX1" fmla="*/ 83127 w 1773382"/>
              <a:gd name="connsiteY1" fmla="*/ 2341418 h 2341418"/>
              <a:gd name="connsiteX2" fmla="*/ 1773382 w 1773382"/>
              <a:gd name="connsiteY2" fmla="*/ 0 h 2341418"/>
              <a:gd name="connsiteX3" fmla="*/ 1648691 w 1773382"/>
              <a:gd name="connsiteY3" fmla="*/ 0 h 2341418"/>
              <a:gd name="connsiteX4" fmla="*/ 0 w 1773382"/>
              <a:gd name="connsiteY4" fmla="*/ 2244436 h 234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3382" h="2341418">
                <a:moveTo>
                  <a:pt x="0" y="2244436"/>
                </a:moveTo>
                <a:lnTo>
                  <a:pt x="83127" y="2341418"/>
                </a:lnTo>
                <a:lnTo>
                  <a:pt x="1773382" y="0"/>
                </a:lnTo>
                <a:lnTo>
                  <a:pt x="1648691" y="0"/>
                </a:lnTo>
                <a:lnTo>
                  <a:pt x="0" y="2244436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51" name="50 Forma libre"/>
          <p:cNvSpPr/>
          <p:nvPr/>
        </p:nvSpPr>
        <p:spPr>
          <a:xfrm>
            <a:off x="2189018" y="-13855"/>
            <a:ext cx="1981200" cy="1357746"/>
          </a:xfrm>
          <a:custGeom>
            <a:avLst/>
            <a:gdLst>
              <a:gd name="connsiteX0" fmla="*/ 0 w 1981200"/>
              <a:gd name="connsiteY0" fmla="*/ 0 h 1357746"/>
              <a:gd name="connsiteX1" fmla="*/ 1981200 w 1981200"/>
              <a:gd name="connsiteY1" fmla="*/ 13855 h 1357746"/>
              <a:gd name="connsiteX2" fmla="*/ 969818 w 1981200"/>
              <a:gd name="connsiteY2" fmla="*/ 1357746 h 1357746"/>
              <a:gd name="connsiteX3" fmla="*/ 0 w 1981200"/>
              <a:gd name="connsiteY3" fmla="*/ 0 h 1357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1200" h="1357746">
                <a:moveTo>
                  <a:pt x="0" y="0"/>
                </a:moveTo>
                <a:lnTo>
                  <a:pt x="1981200" y="13855"/>
                </a:lnTo>
                <a:lnTo>
                  <a:pt x="969818" y="135774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44" name="4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526"/>
            </a:avLst>
          </a:prstGeom>
          <a:solidFill>
            <a:srgbClr val="AF5D37"/>
          </a:solidFill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7" name="56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862"/>
            </a:avLst>
          </a:prstGeom>
          <a:solidFill>
            <a:schemeClr val="bg1"/>
          </a:solidFill>
          <a:ln w="127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3111" name="27 Imagen" descr="Gabry-finestre 56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9563" y="1484313"/>
            <a:ext cx="2339975" cy="403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2" name="28 Imagen" descr="Deco Viviane.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404813"/>
            <a:ext cx="2159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3" name="30 Imagen" descr="Deco Viviane.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3860800"/>
            <a:ext cx="21590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4" name="32 Imagen" descr="Deco Viviane.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4724400"/>
            <a:ext cx="21590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5" name="35 Imagen" descr="Deco Viviane.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2565400"/>
            <a:ext cx="21590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6" name="27 Imagen" descr="Mina@.uomo1.16.06.15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813" y="0"/>
            <a:ext cx="4248150" cy="674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7" name="21 Imagen" descr="AnaRidzi1296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388" y="404813"/>
            <a:ext cx="4392612" cy="645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8" name="36 Imagen" descr="Deco Viviane.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1557338"/>
            <a:ext cx="2159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41 CuadroTexto"/>
          <p:cNvSpPr txBox="1">
            <a:spLocks noChangeArrowheads="1"/>
          </p:cNvSpPr>
          <p:nvPr/>
        </p:nvSpPr>
        <p:spPr bwMode="auto">
          <a:xfrm>
            <a:off x="4932363" y="908050"/>
            <a:ext cx="20955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Envuélveme.....No temas.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Ante tu fuego vivo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mi carne se deslumbra,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y surge castamente</a:t>
            </a:r>
          </a:p>
        </p:txBody>
      </p:sp>
      <p:sp>
        <p:nvSpPr>
          <p:cNvPr id="43" name="42 CuadroTexto"/>
          <p:cNvSpPr txBox="1">
            <a:spLocks noChangeArrowheads="1"/>
          </p:cNvSpPr>
          <p:nvPr/>
        </p:nvSpPr>
        <p:spPr bwMode="auto">
          <a:xfrm>
            <a:off x="5003800" y="1916113"/>
            <a:ext cx="195421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entre el temblor rosado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de mi liviano traje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para poder ser tuya.</a:t>
            </a:r>
          </a:p>
          <a:p>
            <a:pPr algn="ctr"/>
            <a:endParaRPr lang="es-ES" sz="1600">
              <a:solidFill>
                <a:srgbClr val="CD815F"/>
              </a:solidFill>
              <a:latin typeface="Monotype Corsiva" pitchFamily="66" charset="0"/>
            </a:endParaRPr>
          </a:p>
        </p:txBody>
      </p:sp>
      <p:sp>
        <p:nvSpPr>
          <p:cNvPr id="47" name="46 CuadroTexto"/>
          <p:cNvSpPr txBox="1">
            <a:spLocks noChangeArrowheads="1"/>
          </p:cNvSpPr>
          <p:nvPr/>
        </p:nvSpPr>
        <p:spPr bwMode="auto">
          <a:xfrm>
            <a:off x="4860925" y="2925763"/>
            <a:ext cx="22320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¿No aspiras en el aire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una fragancia débil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que enerva y que conturba?</a:t>
            </a:r>
          </a:p>
        </p:txBody>
      </p:sp>
      <p:sp>
        <p:nvSpPr>
          <p:cNvPr id="48" name="47 CuadroTexto"/>
          <p:cNvSpPr txBox="1">
            <a:spLocks noChangeArrowheads="1"/>
          </p:cNvSpPr>
          <p:nvPr/>
        </p:nvSpPr>
        <p:spPr bwMode="auto">
          <a:xfrm>
            <a:off x="4932363" y="3716338"/>
            <a:ext cx="216058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¿No sientes que tu aliento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se prende como un velo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de sombra en mi cintura?...</a:t>
            </a:r>
          </a:p>
        </p:txBody>
      </p:sp>
      <p:sp>
        <p:nvSpPr>
          <p:cNvPr id="49" name="48 CuadroTexto"/>
          <p:cNvSpPr txBox="1">
            <a:spLocks noChangeArrowheads="1"/>
          </p:cNvSpPr>
          <p:nvPr/>
        </p:nvSpPr>
        <p:spPr bwMode="auto">
          <a:xfrm>
            <a:off x="4932363" y="4508500"/>
            <a:ext cx="20875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Ya ves que hasta mis ojos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en esta noche tienen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fulguración oscura,</a:t>
            </a:r>
          </a:p>
        </p:txBody>
      </p:sp>
      <p:sp>
        <p:nvSpPr>
          <p:cNvPr id="50" name="49 CuadroTexto"/>
          <p:cNvSpPr txBox="1">
            <a:spLocks noChangeArrowheads="1"/>
          </p:cNvSpPr>
          <p:nvPr/>
        </p:nvSpPr>
        <p:spPr bwMode="auto">
          <a:xfrm>
            <a:off x="5005388" y="5300663"/>
            <a:ext cx="194468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y en tus rodillas firmes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mis manos se desgranan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como rosas maduras.</a:t>
            </a:r>
          </a:p>
        </p:txBody>
      </p:sp>
      <p:pic>
        <p:nvPicPr>
          <p:cNvPr id="3125" name="37 Imagen" descr="DEC0007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64388" y="5029200"/>
            <a:ext cx="1354137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6" name="27 Imagen" descr="calguisparfum12082012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63938" y="5157788"/>
            <a:ext cx="16573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39 CuadroTexto"/>
          <p:cNvSpPr txBox="1">
            <a:spLocks noChangeArrowheads="1"/>
          </p:cNvSpPr>
          <p:nvPr/>
        </p:nvSpPr>
        <p:spPr bwMode="auto">
          <a:xfrm>
            <a:off x="4932363" y="908050"/>
            <a:ext cx="18748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Y al enredar tus dedos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en mis cabellos claros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siento extraña frescura,</a:t>
            </a:r>
          </a:p>
        </p:txBody>
      </p:sp>
      <p:sp>
        <p:nvSpPr>
          <p:cNvPr id="41" name="40 CuadroTexto"/>
          <p:cNvSpPr txBox="1">
            <a:spLocks noChangeArrowheads="1"/>
          </p:cNvSpPr>
          <p:nvPr/>
        </p:nvSpPr>
        <p:spPr bwMode="auto">
          <a:xfrm>
            <a:off x="4787900" y="1628775"/>
            <a:ext cx="2106613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mientras caen tus besos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en mi boca sedienta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con la humedad fragante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que se raja una fruta.</a:t>
            </a:r>
          </a:p>
        </p:txBody>
      </p:sp>
      <p:sp>
        <p:nvSpPr>
          <p:cNvPr id="58" name="57 CuadroTexto"/>
          <p:cNvSpPr txBox="1">
            <a:spLocks noChangeArrowheads="1"/>
          </p:cNvSpPr>
          <p:nvPr/>
        </p:nvSpPr>
        <p:spPr bwMode="auto">
          <a:xfrm>
            <a:off x="5003800" y="2636838"/>
            <a:ext cx="17335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Aspírame despacio....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Iniciaré mi entrega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sobre tu carne oscura,</a:t>
            </a:r>
          </a:p>
        </p:txBody>
      </p:sp>
      <p:sp>
        <p:nvSpPr>
          <p:cNvPr id="59" name="58 CuadroTexto"/>
          <p:cNvSpPr txBox="1">
            <a:spLocks noChangeArrowheads="1"/>
          </p:cNvSpPr>
          <p:nvPr/>
        </p:nvSpPr>
        <p:spPr bwMode="auto">
          <a:xfrm>
            <a:off x="4860925" y="3355975"/>
            <a:ext cx="19875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y me alzaré del fuego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santificada y bella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como se alza del mármol</a:t>
            </a:r>
          </a:p>
          <a:p>
            <a:pPr algn="ctr"/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una estatua desnuda.</a:t>
            </a:r>
          </a:p>
        </p:txBody>
      </p:sp>
      <p:sp>
        <p:nvSpPr>
          <p:cNvPr id="60" name="59 CuadroTexto"/>
          <p:cNvSpPr txBox="1">
            <a:spLocks noChangeArrowheads="1"/>
          </p:cNvSpPr>
          <p:nvPr/>
        </p:nvSpPr>
        <p:spPr bwMode="auto">
          <a:xfrm>
            <a:off x="5292725" y="4437063"/>
            <a:ext cx="12731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solidFill>
                  <a:srgbClr val="CD815F"/>
                </a:solidFill>
                <a:latin typeface="Monotype Corsiva" pitchFamily="66" charset="0"/>
              </a:rPr>
              <a:t>Laura Victoria</a:t>
            </a:r>
          </a:p>
        </p:txBody>
      </p:sp>
      <p:sp>
        <p:nvSpPr>
          <p:cNvPr id="37" name="36 CuadroTexto"/>
          <p:cNvSpPr txBox="1"/>
          <p:nvPr/>
        </p:nvSpPr>
        <p:spPr>
          <a:xfrm>
            <a:off x="5508104" y="2996952"/>
            <a:ext cx="984565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dirty="0">
                <a:solidFill>
                  <a:srgbClr val="CD815F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38" name="37 CuadroTexto"/>
          <p:cNvSpPr txBox="1">
            <a:spLocks noChangeArrowheads="1"/>
          </p:cNvSpPr>
          <p:nvPr/>
        </p:nvSpPr>
        <p:spPr bwMode="auto">
          <a:xfrm>
            <a:off x="5003800" y="6237288"/>
            <a:ext cx="18018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rgbClr val="CD815F"/>
                </a:solidFill>
                <a:latin typeface="Monotype Corsiva" pitchFamily="66" charset="0"/>
              </a:rPr>
              <a:t>stellmar@gmail.com</a:t>
            </a:r>
          </a:p>
        </p:txBody>
      </p:sp>
      <p:pic>
        <p:nvPicPr>
          <p:cNvPr id="3134" name="Picture 48" descr="D:\Azalee\Franiemargot\objets_231_franiemargot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64388" y="260350"/>
            <a:ext cx="1223962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8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3000"/>
                            </p:stCondLst>
                            <p:childTnLst>
                              <p:par>
                                <p:cTn id="23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8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4000"/>
                            </p:stCondLst>
                            <p:childTnLst>
                              <p:par>
                                <p:cTn id="29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8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0"/>
                            </p:stCondLst>
                            <p:childTnLst>
                              <p:par>
                                <p:cTn id="35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8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0"/>
                            </p:stCondLst>
                            <p:childTnLst>
                              <p:par>
                                <p:cTn id="41" presetID="10" presetClass="exit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0" presetClass="entr" presetSubtype="0" decel="10000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8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8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1000"/>
                            </p:stCondLst>
                            <p:childTnLst>
                              <p:par>
                                <p:cTn id="65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8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8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2000"/>
                            </p:stCondLst>
                            <p:childTnLst>
                              <p:par>
                                <p:cTn id="71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8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8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3000"/>
                            </p:stCondLst>
                            <p:childTnLst>
                              <p:par>
                                <p:cTn id="77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8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8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4000"/>
                            </p:stCondLst>
                            <p:childTnLst>
                              <p:par>
                                <p:cTn id="83" presetID="17" presetClass="entr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2000"/>
                            </p:stCondLst>
                            <p:childTnLst>
                              <p:par>
                                <p:cTn id="88" presetID="10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31000"/>
                            </p:stCondLst>
                            <p:childTnLst>
                              <p:par>
                                <p:cTn id="10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3000"/>
                            </p:stCondLst>
                            <p:childTnLst>
                              <p:par>
                                <p:cTn id="10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1.11022E-16 2.59259E-6 L 0.00122 0.1794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2" grpId="1"/>
      <p:bldP spid="43" grpId="0"/>
      <p:bldP spid="43" grpId="1"/>
      <p:bldP spid="47" grpId="0"/>
      <p:bldP spid="47" grpId="1"/>
      <p:bldP spid="48" grpId="0"/>
      <p:bldP spid="48" grpId="1"/>
      <p:bldP spid="49" grpId="0"/>
      <p:bldP spid="49" grpId="1"/>
      <p:bldP spid="50" grpId="0"/>
      <p:bldP spid="50" grpId="1"/>
      <p:bldP spid="40" grpId="0"/>
      <p:bldP spid="40" grpId="1"/>
      <p:bldP spid="41" grpId="0"/>
      <p:bldP spid="41" grpId="1"/>
      <p:bldP spid="58" grpId="0"/>
      <p:bldP spid="58" grpId="1"/>
      <p:bldP spid="59" grpId="0"/>
      <p:bldP spid="59" grpId="1"/>
      <p:bldP spid="60" grpId="0"/>
      <p:bldP spid="60" grpId="1"/>
      <p:bldP spid="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F5D37"/>
          </a:solidFill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" name="2 CuadroTexto"/>
          <p:cNvSpPr txBox="1"/>
          <p:nvPr/>
        </p:nvSpPr>
        <p:spPr>
          <a:xfrm>
            <a:off x="289102" y="2852936"/>
            <a:ext cx="8678979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dirty="0">
                <a:solidFill>
                  <a:schemeClr val="bg1"/>
                </a:solidFill>
                <a:latin typeface="Monotype Corsiva" pitchFamily="66" charset="0"/>
              </a:rPr>
              <a:t>Seudónimo de Gertrudis Peñuela, poeta colombiana nacida en </a:t>
            </a:r>
            <a:r>
              <a:rPr lang="es-ES" dirty="0" err="1">
                <a:solidFill>
                  <a:schemeClr val="bg1"/>
                </a:solidFill>
                <a:latin typeface="Monotype Corsiva" pitchFamily="66" charset="0"/>
              </a:rPr>
              <a:t>Soatá</a:t>
            </a:r>
            <a:r>
              <a:rPr lang="es-ES" dirty="0">
                <a:solidFill>
                  <a:schemeClr val="bg1"/>
                </a:solidFill>
                <a:latin typeface="Monotype Corsiva" pitchFamily="66" charset="0"/>
              </a:rPr>
              <a:t>, Boyacá, en 1904. </a:t>
            </a:r>
          </a:p>
          <a:p>
            <a:pPr algn="ctr">
              <a:defRPr/>
            </a:pPr>
            <a:r>
              <a:rPr lang="es-ES" dirty="0">
                <a:solidFill>
                  <a:schemeClr val="bg1"/>
                </a:solidFill>
                <a:latin typeface="Monotype Corsiva" pitchFamily="66" charset="0"/>
              </a:rPr>
              <a:t>Tiene su poesía un vigoroso tono erótico y sentimental, matizado de una exquisita sensualidad.</a:t>
            </a:r>
          </a:p>
          <a:p>
            <a:pPr algn="ctr">
              <a:defRPr/>
            </a:pPr>
            <a:r>
              <a:rPr lang="es-ES" dirty="0">
                <a:solidFill>
                  <a:schemeClr val="bg1"/>
                </a:solidFill>
                <a:latin typeface="Monotype Corsiva" pitchFamily="66" charset="0"/>
              </a:rPr>
              <a:t>Su nombre gozó de una enorme celebridad a mediados del siglo, y mereció elogios de los intelectuales</a:t>
            </a:r>
          </a:p>
          <a:p>
            <a:pPr algn="ctr">
              <a:defRPr/>
            </a:pPr>
            <a:r>
              <a:rPr lang="es-ES" dirty="0">
                <a:solidFill>
                  <a:schemeClr val="bg1"/>
                </a:solidFill>
                <a:latin typeface="Monotype Corsiva" pitchFamily="66" charset="0"/>
              </a:rPr>
              <a:t>hispanoamericanos, quienes no se cansaron de proclamarla como una de las poetas destacadas de su época,</a:t>
            </a:r>
          </a:p>
          <a:p>
            <a:pPr algn="ctr">
              <a:defRPr/>
            </a:pPr>
            <a:r>
              <a:rPr lang="es-ES" dirty="0">
                <a:solidFill>
                  <a:schemeClr val="bg1"/>
                </a:solidFill>
                <a:latin typeface="Monotype Corsiva" pitchFamily="66" charset="0"/>
              </a:rPr>
              <a:t>al lado de Juana de </a:t>
            </a:r>
            <a:r>
              <a:rPr lang="es-ES" dirty="0" err="1">
                <a:solidFill>
                  <a:schemeClr val="bg1"/>
                </a:solidFill>
                <a:latin typeface="Monotype Corsiva" pitchFamily="66" charset="0"/>
              </a:rPr>
              <a:t>Ibarbourou</a:t>
            </a:r>
            <a:r>
              <a:rPr lang="es-ES" dirty="0">
                <a:solidFill>
                  <a:schemeClr val="bg1"/>
                </a:solidFill>
                <a:latin typeface="Monotype Corsiva" pitchFamily="66" charset="0"/>
              </a:rPr>
              <a:t>, Alfonsina Storni, </a:t>
            </a:r>
            <a:r>
              <a:rPr lang="es-ES" dirty="0" err="1">
                <a:solidFill>
                  <a:schemeClr val="bg1"/>
                </a:solidFill>
                <a:latin typeface="Monotype Corsiva" pitchFamily="66" charset="0"/>
              </a:rPr>
              <a:t>Delmira</a:t>
            </a:r>
            <a:r>
              <a:rPr lang="es-ES" dirty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es-ES" dirty="0" err="1">
                <a:solidFill>
                  <a:schemeClr val="bg1"/>
                </a:solidFill>
                <a:latin typeface="Monotype Corsiva" pitchFamily="66" charset="0"/>
              </a:rPr>
              <a:t>Agustini</a:t>
            </a:r>
            <a:r>
              <a:rPr lang="es-ES" dirty="0">
                <a:solidFill>
                  <a:schemeClr val="bg1"/>
                </a:solidFill>
                <a:latin typeface="Monotype Corsiva" pitchFamily="66" charset="0"/>
              </a:rPr>
              <a:t> y Rosario Sensores.</a:t>
            </a:r>
          </a:p>
          <a:p>
            <a:pPr algn="ctr">
              <a:defRPr/>
            </a:pPr>
            <a:r>
              <a:rPr lang="es-ES" dirty="0">
                <a:solidFill>
                  <a:schemeClr val="bg1"/>
                </a:solidFill>
                <a:latin typeface="Monotype Corsiva" pitchFamily="66" charset="0"/>
              </a:rPr>
              <a:t>Falleció en mayo de 2004 en Ciudad de México donde se encontraba radicada desde 1939. </a:t>
            </a:r>
          </a:p>
        </p:txBody>
      </p:sp>
      <p:sp>
        <p:nvSpPr>
          <p:cNvPr id="4102" name="3 CuadroTexto">
            <a:hlinkClick r:id="rId2"/>
          </p:cNvPr>
          <p:cNvSpPr txBox="1">
            <a:spLocks noChangeArrowheads="1"/>
          </p:cNvSpPr>
          <p:nvPr/>
        </p:nvSpPr>
        <p:spPr bwMode="auto">
          <a:xfrm>
            <a:off x="3276600" y="5732463"/>
            <a:ext cx="2336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>
                <a:solidFill>
                  <a:schemeClr val="bg1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203848" y="4653136"/>
            <a:ext cx="2670924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 err="1">
                <a:solidFill>
                  <a:schemeClr val="bg1"/>
                </a:solidFill>
                <a:latin typeface="Monotype Corsiva" pitchFamily="66" charset="0"/>
              </a:rPr>
              <a:t>Tubes</a:t>
            </a:r>
            <a:r>
              <a:rPr lang="es-ES" dirty="0">
                <a:solidFill>
                  <a:schemeClr val="bg1"/>
                </a:solidFill>
                <a:latin typeface="Monotype Corsiva" pitchFamily="66" charset="0"/>
              </a:rPr>
              <a:t> : Ana </a:t>
            </a:r>
            <a:r>
              <a:rPr lang="es-ES" dirty="0" err="1">
                <a:solidFill>
                  <a:schemeClr val="bg1"/>
                </a:solidFill>
                <a:latin typeface="Monotype Corsiva" pitchFamily="66" charset="0"/>
              </a:rPr>
              <a:t>Ridzi</a:t>
            </a:r>
            <a:r>
              <a:rPr lang="es-ES" dirty="0">
                <a:solidFill>
                  <a:schemeClr val="bg1"/>
                </a:solidFill>
                <a:latin typeface="Monotype Corsiva" pitchFamily="66" charset="0"/>
              </a:rPr>
              <a:t> –</a:t>
            </a:r>
            <a:r>
              <a:rPr lang="es-ES" dirty="0" err="1">
                <a:solidFill>
                  <a:schemeClr val="bg1"/>
                </a:solidFill>
                <a:latin typeface="Monotype Corsiva" pitchFamily="66" charset="0"/>
              </a:rPr>
              <a:t>Min@</a:t>
            </a:r>
            <a:r>
              <a:rPr lang="es-ES" dirty="0">
                <a:solidFill>
                  <a:schemeClr val="bg1"/>
                </a:solidFill>
                <a:latin typeface="Monotype Corsiva" pitchFamily="66" charset="0"/>
              </a:rPr>
              <a:t>-Isa</a:t>
            </a:r>
          </a:p>
        </p:txBody>
      </p:sp>
      <p:sp>
        <p:nvSpPr>
          <p:cNvPr id="6" name="5 CuadroTexto">
            <a:hlinkClick r:id="" action="ppaction://hlinkshowjump?jump=endshow"/>
          </p:cNvPr>
          <p:cNvSpPr txBox="1"/>
          <p:nvPr/>
        </p:nvSpPr>
        <p:spPr>
          <a:xfrm>
            <a:off x="7812360" y="5949280"/>
            <a:ext cx="708848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u="sng" dirty="0">
                <a:solidFill>
                  <a:schemeClr val="bg1"/>
                </a:solidFill>
                <a:latin typeface="Monotype Corsiva" pitchFamily="66" charset="0"/>
              </a:rPr>
              <a:t>Fin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2700338" y="5157788"/>
            <a:ext cx="42116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Monotype Corsiva" pitchFamily="66" charset="0"/>
              </a:rPr>
              <a:t>Música-Mike Rowland-Distant memories</a:t>
            </a: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737</TotalTime>
  <Words>291</Words>
  <Application>Microsoft Office PowerPoint</Application>
  <PresentationFormat>Presentación en pantalla (4:3)</PresentationFormat>
  <Paragraphs>53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9" baseType="lpstr">
      <vt:lpstr>Arial</vt:lpstr>
      <vt:lpstr>Calibri</vt:lpstr>
      <vt:lpstr>Monotype Corsiva</vt:lpstr>
      <vt:lpstr>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Entrega</dc:title>
  <dc:subject>Laura Victoria</dc:subject>
  <dc:creator>Mar</dc:creator>
  <cp:keywords>poema</cp:keywords>
  <cp:lastModifiedBy>Mar</cp:lastModifiedBy>
  <cp:revision>88</cp:revision>
  <dcterms:created xsi:type="dcterms:W3CDTF">2016-04-09T00:26:27Z</dcterms:created>
  <dcterms:modified xsi:type="dcterms:W3CDTF">2016-04-13T21:10:51Z</dcterms:modified>
</cp:coreProperties>
</file>