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QxTuayevq16Bqb0nfr9iA==" hashData="6oyAC6iQfJAGDxaiLbwBKHV/iR22tmS6NGeN2hctMBkCxcTc2ws6PHiWZ6N8tK87fSLHYt7bL8wp59VRr8K2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58C949-3D92-4E14-A22A-711A6ADCA3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522016D-33D6-4B08-BD2A-04BB6978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317FD0-5959-4245-8099-C72434EFA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34DC2-923D-48E9-ADFD-2088092E7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601E8A-EF29-42DA-B151-C4921569F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4431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BB2201-5609-40BA-A427-4B07F202E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3EF65-ADA4-42FB-B7E4-8F87836C8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34963F-2919-4E1C-A788-EC8BE2A26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1A27CD-69DE-4817-9D7A-97240A944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E1C3D8-9415-4857-B728-B800F9075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067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DEDF09-D423-47C3-AF91-DE541A145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51F977A-C378-45DD-A4A8-888DDF56E3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726AB8-59D8-4228-854B-2AEE1EF86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D949A8-81D2-44F3-9E39-924F7342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54F978-D8F8-4103-9795-AF9A62991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9908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A41152-7D72-448E-ABAF-AF82C20AE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5075462-B80F-4FC7-9BA5-EAF5AD66B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003933-D00A-4EEE-93DF-033F656FE2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D0C5206-FE29-41D6-A163-2E0F5484C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A654EDD-BA2D-4E35-B1B5-A40554CC9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E159A9B-E27B-43AB-8463-A1C983F9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8198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7164F3-961F-4643-B811-461AD0F8E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F5BBE2-0053-4926-91DA-1C52E6B37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5F2A88E-C309-4FC1-8231-7521B89DD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865B7C6-051D-4FA9-9B19-4B76579AF4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D9B05B1-E899-4381-AE55-CA176733AE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4A92092-93D4-429E-B6CD-DD02A9C9D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970598D-8A15-4907-8883-95A886FB3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924E433-599B-4546-9AD9-9DE2F2C42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6825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C55981-060E-474B-ABF9-A8450236F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92B7BDD-DDDD-4E50-A46A-B36432B1B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667D283-6C33-4AAC-9F98-4630FFCA1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729FC3E-F683-4BB0-8145-E9C399DAF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7834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1EDBF50-943F-47E5-87A5-DE4F5F3E1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CCAB17A-6F5F-43AA-8F49-59A035B04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E22C7DB-3439-41BB-A707-653793F4B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1052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3A9606-6DAB-40CF-BAD1-944511FEF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1E75518-EBBE-4874-A398-AD3653A7F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D94B58-6B91-4546-A600-37B91A1FAC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58446F-7898-469B-803D-8E32B8623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2CB977-DAE6-43AC-A27B-1F1A426AB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E9688A-969A-4779-9E04-F0EC01613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95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86B6A-6AFA-4C5D-8A0E-DA74BFE59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47C03B3-D9BA-4FCB-A313-EC335D453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BDCEF4-1F9E-4E9B-8363-36349C1ECC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40D1E3F-084A-49B0-A1BA-13A03E134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D7A2D7C-20AE-45B8-A3DF-9B9010AF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89B2F07-D386-4D0F-8646-6ADFE5DB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8138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26729C-ED11-4788-AFFC-B2FF12DFE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7082572-36D1-42B4-A723-C0273FA62B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66D759-A78B-44CD-A252-A441A9F13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99B9EB-77A3-4A31-9776-E2C4EA221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828DBA-2033-4C01-8FB5-25EE7BE42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59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2562859-6C26-47FA-80F6-75124D082E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EA12F0A-3B76-49BD-B180-26782601D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C763C4-44B7-449B-915C-65EA02765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23413C-E640-458B-BEC7-3F615EF0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2226-27FF-4B25-865C-0843C7D54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5543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6DF608-2632-39C8-0742-CE6D98C15C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724CCA-1E8E-8CDF-64A2-EAAE0F0BE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6F80F0-9FDD-5401-FB8F-B67EE7809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109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91350B6-C315-48E9-8F83-0DAB74B6F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E31DEF-CD4E-44EC-81E7-6FBC3F078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E5D3C3-428D-48E9-92F5-6FA7E0450B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4795D-BF7F-4D42-8122-897E3D9EB870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22F1DB-1F67-41D8-8518-CB52FFBE2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CBF253-9D8F-499F-8C8A-65EE34F0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5288D-8DC5-49F7-B9DF-AA16F08DE4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586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9DE1F15-0001-1D1C-AEE6-F9C8589447B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751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0.gif"/><Relationship Id="rId1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9.jpg"/><Relationship Id="rId17" Type="http://schemas.openxmlformats.org/officeDocument/2006/relationships/image" Target="../media/image14.jpg"/><Relationship Id="rId2" Type="http://schemas.openxmlformats.org/officeDocument/2006/relationships/audio" Target="../media/audio1.wav"/><Relationship Id="rId16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hyperlink" Target="mailto:jrvallegomez@outlook.es" TargetMode="External"/><Relationship Id="rId5" Type="http://schemas.openxmlformats.org/officeDocument/2006/relationships/image" Target="../media/image3.jpg"/><Relationship Id="rId15" Type="http://schemas.openxmlformats.org/officeDocument/2006/relationships/image" Target="../media/image12.jpg"/><Relationship Id="rId10" Type="http://schemas.openxmlformats.org/officeDocument/2006/relationships/image" Target="../media/image8.jpg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2" name="Picture 6">
            <a:extLst>
              <a:ext uri="{FF2B5EF4-FFF2-40B4-BE49-F238E27FC236}">
                <a16:creationId xmlns:a16="http://schemas.microsoft.com/office/drawing/2014/main" id="{214B21D5-1FC8-45EB-9AE0-EB74A5E6AF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99372" y="922622"/>
            <a:ext cx="8415904" cy="5420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8" name="Picture 12">
            <a:extLst>
              <a:ext uri="{FF2B5EF4-FFF2-40B4-BE49-F238E27FC236}">
                <a16:creationId xmlns:a16="http://schemas.microsoft.com/office/drawing/2014/main" id="{280751E9-ED17-4F96-A08B-BBF365B00F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9093" y="893852"/>
            <a:ext cx="8306184" cy="5420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9" name="Picture 13">
            <a:extLst>
              <a:ext uri="{FF2B5EF4-FFF2-40B4-BE49-F238E27FC236}">
                <a16:creationId xmlns:a16="http://schemas.microsoft.com/office/drawing/2014/main" id="{F8191B7D-43CF-457F-956B-3ED6104585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42266" y="893852"/>
            <a:ext cx="8273009" cy="5420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50" name="Picture 14">
            <a:extLst>
              <a:ext uri="{FF2B5EF4-FFF2-40B4-BE49-F238E27FC236}">
                <a16:creationId xmlns:a16="http://schemas.microsoft.com/office/drawing/2014/main" id="{0587FD55-EAAC-464C-9248-727C459361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77772" y="922622"/>
            <a:ext cx="8237503" cy="5420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50F5F36A-B7F8-48D1-9F85-9313B0239C4E}"/>
              </a:ext>
            </a:extLst>
          </p:cNvPr>
          <p:cNvSpPr txBox="1"/>
          <p:nvPr/>
        </p:nvSpPr>
        <p:spPr>
          <a:xfrm>
            <a:off x="878064" y="-248774"/>
            <a:ext cx="487845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Porque sin ti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7537AA5-D2E5-4433-BA80-44BDC68DEC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242266" y="543996"/>
            <a:ext cx="8293296" cy="5770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16">
            <a:extLst>
              <a:ext uri="{FF2B5EF4-FFF2-40B4-BE49-F238E27FC236}">
                <a16:creationId xmlns:a16="http://schemas.microsoft.com/office/drawing/2014/main" id="{3579396D-DD8E-4291-9CB3-46BB6D967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" r="2207"/>
          <a:stretch/>
        </p:blipFill>
        <p:spPr bwMode="auto">
          <a:xfrm>
            <a:off x="3209094" y="543997"/>
            <a:ext cx="8273009" cy="5770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9">
            <a:extLst>
              <a:ext uri="{FF2B5EF4-FFF2-40B4-BE49-F238E27FC236}">
                <a16:creationId xmlns:a16="http://schemas.microsoft.com/office/drawing/2014/main" id="{BA8A56C2-B48B-4060-BF5A-19C873A17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" r="2015"/>
          <a:stretch/>
        </p:blipFill>
        <p:spPr bwMode="auto">
          <a:xfrm>
            <a:off x="3224925" y="515226"/>
            <a:ext cx="8306184" cy="5770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1">
            <a:extLst>
              <a:ext uri="{FF2B5EF4-FFF2-40B4-BE49-F238E27FC236}">
                <a16:creationId xmlns:a16="http://schemas.microsoft.com/office/drawing/2014/main" id="{50766FAE-018E-4123-8CCF-3E0D14F91F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37812" y="572766"/>
            <a:ext cx="8273009" cy="57124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23">
            <a:extLst>
              <a:ext uri="{FF2B5EF4-FFF2-40B4-BE49-F238E27FC236}">
                <a16:creationId xmlns:a16="http://schemas.microsoft.com/office/drawing/2014/main" id="{4330AFA7-545A-434F-A864-FA6F09D01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7690" y="6113072"/>
            <a:ext cx="22858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 Box 24">
            <a:extLst>
              <a:ext uri="{FF2B5EF4-FFF2-40B4-BE49-F238E27FC236}">
                <a16:creationId xmlns:a16="http://schemas.microsoft.com/office/drawing/2014/main" id="{820F474F-873E-4F1F-A616-27B494A7F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911" y="7030738"/>
            <a:ext cx="42821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hlinkClick r:id="rId11"/>
              </a:rPr>
              <a:t>jrvallegomez@outlook.es</a:t>
            </a:r>
            <a:endParaRPr lang="es-ES" altLang="es-E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5F9BE96-084F-44C7-87C6-CD56A796FD6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980" y="572767"/>
            <a:ext cx="8279465" cy="5770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437EDFE-DF56-482F-AE34-22410EB7020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926" y="572766"/>
            <a:ext cx="8276520" cy="5712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569CED0-187D-3CE3-F97C-4B039BFCB3B2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3" r="20240"/>
          <a:stretch/>
        </p:blipFill>
        <p:spPr>
          <a:xfrm>
            <a:off x="13039" y="0"/>
            <a:ext cx="317576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15">
            <a:extLst>
              <a:ext uri="{FF2B5EF4-FFF2-40B4-BE49-F238E27FC236}">
                <a16:creationId xmlns:a16="http://schemas.microsoft.com/office/drawing/2014/main" id="{3E00C31A-2FF6-B733-7945-A6C110E98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92" y="337738"/>
            <a:ext cx="2922724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Hojas que se desprenden lentamente,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del otoño marchitas, grana y oro;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tarde sentimental en la que añoro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tu figura gentil y diligente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D3AA0BD-3066-67B5-B05C-9220DA99F0B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0056" y="0"/>
            <a:ext cx="322198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17">
            <a:extLst>
              <a:ext uri="{FF2B5EF4-FFF2-40B4-BE49-F238E27FC236}">
                <a16:creationId xmlns:a16="http://schemas.microsoft.com/office/drawing/2014/main" id="{EFE9BD9A-AC87-BF58-9F70-5FF330512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77" y="58846"/>
            <a:ext cx="2879398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Eres mi pensamiento permanente;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mi auténtica vedad, a la que adoro,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mi musa fiel; mi más bello tesoro,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la inspiración divina de mi mente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C65159F-B64A-5937-B0C5-6DDDAC8194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3" y="21222"/>
            <a:ext cx="3221980" cy="6836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20">
            <a:extLst>
              <a:ext uri="{FF2B5EF4-FFF2-40B4-BE49-F238E27FC236}">
                <a16:creationId xmlns:a16="http://schemas.microsoft.com/office/drawing/2014/main" id="{E2D09D12-281C-9C30-8EC8-73EA61AAB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53" y="1258229"/>
            <a:ext cx="287513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Mas hoy, cuando la tarde desolada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se viste toda de melancolía,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exento estoy de aquellas sensaciones 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D12E0442-09C4-6BBD-22D2-3784A0B26B1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3" y="-7548"/>
            <a:ext cx="3224732" cy="6865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Rectangle 22">
            <a:extLst>
              <a:ext uri="{FF2B5EF4-FFF2-40B4-BE49-F238E27FC236}">
                <a16:creationId xmlns:a16="http://schemas.microsoft.com/office/drawing/2014/main" id="{07259A0F-FD75-B5F1-C5D8-E8E6ACA1AC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09" y="1207453"/>
            <a:ext cx="296190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porque sin ti ya soy menos que nada,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amada musa, la del alma mía,</a:t>
            </a:r>
            <a:b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600" i="1" dirty="0">
                <a:solidFill>
                  <a:srgbClr val="FFFF0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los versos me salen a empujones </a:t>
            </a:r>
          </a:p>
        </p:txBody>
      </p:sp>
      <p:pic>
        <p:nvPicPr>
          <p:cNvPr id="20" name="Picture 25">
            <a:extLst>
              <a:ext uri="{FF2B5EF4-FFF2-40B4-BE49-F238E27FC236}">
                <a16:creationId xmlns:a16="http://schemas.microsoft.com/office/drawing/2014/main" id="{23E7FC75-2F78-CBEB-0221-330B92767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0203">
            <a:off x="10746296" y="5751624"/>
            <a:ext cx="1471613" cy="123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  <p:sndAc>
          <p:stSnd loop="1">
            <p:snd r:embed="rId2" name="THE LONG  AND WINDING ROAD.wav"/>
          </p:stSnd>
        </p:sndAc>
      </p:transition>
    </mc:Choice>
    <mc:Fallback xmlns="">
      <p:transition spd="slow" advClick="0" advTm="0">
        <p:fade/>
        <p:sndAc>
          <p:stSnd loop="1">
            <p:snd r:embed="rId19" name="THE LONG  AND WINDING RO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3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0"/>
                            </p:stCondLst>
                            <p:childTnLst>
                              <p:par>
                                <p:cTn id="48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9000"/>
                            </p:stCondLst>
                            <p:childTnLst>
                              <p:par>
                                <p:cTn id="7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5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2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5" presetClass="exit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500"/>
                            </p:stCondLst>
                            <p:childTnLst>
                              <p:par>
                                <p:cTn id="109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9500"/>
                            </p:stCondLst>
                            <p:childTnLst>
                              <p:par>
                                <p:cTn id="1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 tmFilter="0,0; .5, 0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0000"/>
                            </p:stCondLst>
                            <p:childTnLst>
                              <p:par>
                                <p:cTn id="13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74500"/>
                            </p:stCondLst>
                            <p:childTnLst>
                              <p:par>
                                <p:cTn id="152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8" grpId="0"/>
      <p:bldP spid="4" grpId="0" build="allAtOnce"/>
      <p:bldP spid="9" grpId="0"/>
      <p:bldP spid="9" grpId="1"/>
      <p:bldP spid="15" grpId="0" build="allAtOnce"/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4272266-11A8-2914-CA8F-8C6AABE45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C7EE51D-24AA-FB69-F558-56B80C8BF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82A54F9-1F5E-B37A-89B0-AE88CD1A8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9B5E77E-B94F-1EEE-C1A2-80FDDD151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0A76B92-EC28-CE34-2E76-99F1EB8B4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0BBD3E4-DA62-76A4-E9F3-A841C9120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CE2ED2A-A9B7-749F-0CB0-9FCE7552F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4AC99AC-6ACA-07F0-C979-969552823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470A1B6-36D2-E813-7661-F5CBDEDD8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C4C51B4-9906-D703-43A7-AD3B93F2E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1E3CC8B-AC0F-8FFB-9B8B-1B87AE513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41147B1-D1A3-044A-2FED-20041DA3D998}"/>
              </a:ext>
            </a:extLst>
          </p:cNvPr>
          <p:cNvSpPr txBox="1"/>
          <p:nvPr/>
        </p:nvSpPr>
        <p:spPr>
          <a:xfrm>
            <a:off x="228600" y="7122695"/>
            <a:ext cx="1443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9206276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139</Words>
  <Application>Microsoft Office PowerPoint</Application>
  <PresentationFormat>Panorámica</PresentationFormat>
  <Paragraphs>10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Porque Sin Ti....</dc:title>
  <dc:creator>jrvallegomez@outlook.es</dc:creator>
  <cp:keywords>poesia</cp:keywords>
  <cp:lastModifiedBy>jose ruiz</cp:lastModifiedBy>
  <cp:revision>16</cp:revision>
  <dcterms:created xsi:type="dcterms:W3CDTF">2022-11-15T10:30:45Z</dcterms:created>
  <dcterms:modified xsi:type="dcterms:W3CDTF">2024-05-17T13:23:06Z</dcterms:modified>
</cp:coreProperties>
</file>