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4x8gvlmMYxxDY2VEUVqug==" hashData="OO8Wa7In6ru3d9eVY+MhNRYVr1toM+gF1aMIG3p5Qrh1QCksvl7Y7OsMDsLxVYM777W0zvN7FDFFdqBCOBJ6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AD3082-DBC2-4B2A-AAED-675C764FA685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392C9-EDE9-45FF-AF3C-239CFCD388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506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id="{7225BE13-CF16-4DC5-97FD-4D501C71AC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id="{154FD2B7-28A0-4D07-88DF-104CD52D421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7DEF88B9-FD01-4A1F-9BEA-8E58600264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C2A13D-F748-4477-BF2C-2DECA01CB371}" type="slidenum">
              <a:rPr lang="fr-FR" altLang="es-ES"/>
              <a:pPr eaLnBrk="1" hangingPunct="1"/>
              <a:t>1</a:t>
            </a:fld>
            <a:endParaRPr lang="fr-FR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2A90D5-D52A-4BD1-8555-3E3F892FD7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939D205-35AF-4CC4-A9D9-CF33B9AB4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FBEF13-2CDD-4529-8FAD-98C47649A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4C0277-AA15-49E1-84F9-6CD63424A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85C3E1-D195-4390-B201-D292F0756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8684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B12B5C-38C8-4303-87D8-F213FB3AB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C84997-353F-48A4-A944-82C8DF208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650DD3-3667-481D-9D65-8DDBD15E3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7DBB42-416C-435B-8F58-444DE8B1D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8212E0-F9A0-4818-8E9A-957628863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75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B6C001-5D8D-468C-9217-4069AE79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B869B2E-6820-4FF2-A3F5-CCDF196E7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CCFE6F-43A5-4F5B-BD4C-CDD0D68A8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2E7D90-DD93-466F-AFE3-12F36A8A4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3F3F0B-A069-42C4-91C6-A4F10230A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80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998346-4A87-4A45-B849-5ECBA37F2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B7A077-EE12-4652-B0AC-055073B96D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DE4C930-8B60-43EB-B603-448E1BC350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E14EC7-9705-4284-B772-2F1F0FEA3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890EB3-D1B4-40A0-8AA2-32B6A4E2C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6E0A94-46FF-4F14-BA97-EB2594C4E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966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B67DEF-B20C-4819-9534-1D22A4C6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8A3A64-BA9D-4357-A1FF-5E221E46E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6D6BBE0-157F-43AC-8ABD-24E794776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25E699C-0555-4DB7-81BC-35E5C14828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A160DCE-3D7F-4F5B-8BDC-352A2EA7DC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760622C-240F-48EB-9A21-5AFAFACAE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C865560-8661-417F-AE94-35CBA78D9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868AC9D-7572-4F27-B948-667F51ED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282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4CCF3E-FCFC-4AC2-8B88-0F8B4F495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A13FB9B-AC2B-4C85-B350-D31288215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630C267-4C11-4426-8537-4A79AACAD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4695BFA-D7AA-4D2F-AE45-890CD8989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2053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48E1BC3-BAC4-4F19-BAA8-B06D31D28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2C6DD04-20B3-4C6A-A237-E41F34F78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4E6EFBC-BB95-4363-97C3-4E135A9F2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525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DA0E1A-ADAB-4C25-BC99-22CD4DDB2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541804-ED7F-4945-A725-965F0A59B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67AAF5F-B92A-417F-980A-E4D25BFC7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C30EA5-579D-470A-9EF5-91650D8C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380FE5E-6131-48F2-B8B6-2474EFE31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6B550D7-92E3-44F9-AED0-36616E7FE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113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662EEC-2D7F-4B55-BE5E-EBA62E8C7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B12281-B49D-4DA4-A88C-BABF9C24F0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B25C0D-81CB-4BF9-ADBA-1B396271B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76ED7F-E6C2-4D8E-9ADA-14E13E825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AE66CB0-4DCA-4571-A5DA-7FFE56470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542918-9487-4BD9-928C-0FF3FCEBF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7040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615385-8D4C-4C5D-B4F9-CA3A96E14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31889A5-206E-4F8C-885D-013207F87D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89A23C-A7DE-4C9D-905F-FFC503729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DBD3BC-54F1-4BC3-B11E-570201BA0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894668-75EF-4298-859F-32B75C595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176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2BFCE1-0D6F-40A5-B728-EC47695307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94E6665-C893-4D10-8AAF-A9C031F2C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E2A6E0-3014-4032-AEC2-5ED94FCB4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025097-51D2-44F3-BFD4-27773E3CA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AC4BD6-A40B-4736-8001-999A0CC3A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140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1837A9-C2AA-BA0E-0E47-280804C19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ED4138F-180B-7D20-43F5-BB9F24027A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8AECC6-EBFD-36AC-BC74-881660B20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51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10E2DEE-3229-4512-AE91-EB4A47FFB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894776-3E81-4BA7-86CC-AC52173A7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30B766-D79D-43EA-8F64-87A230E874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48C06-41F6-4C33-B191-16F4F44DD6B6}" type="datetimeFigureOut">
              <a:rPr lang="es-ES" smtClean="0"/>
              <a:t>06/02/2025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5A5EF6-31E9-46D0-AE7D-0278E47488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BA3D49-6221-417C-9650-61AFD3E16F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91200-86BA-4EFE-8CFB-8146582392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746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EC9CF43-2294-DEF0-0DB8-02FE2D6ABD3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00883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jpg"/><Relationship Id="rId5" Type="http://schemas.openxmlformats.org/officeDocument/2006/relationships/image" Target="../media/image1.jpg"/><Relationship Id="rId15" Type="http://schemas.openxmlformats.org/officeDocument/2006/relationships/image" Target="../media/image1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1E16525-9759-48E2-9CEF-85071911A11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11493" b="7625"/>
          <a:stretch/>
        </p:blipFill>
        <p:spPr>
          <a:xfrm>
            <a:off x="1" y="0"/>
            <a:ext cx="12191999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0468D917-C857-4CA0-8E04-324954134698}"/>
              </a:ext>
            </a:extLst>
          </p:cNvPr>
          <p:cNvSpPr txBox="1"/>
          <p:nvPr/>
        </p:nvSpPr>
        <p:spPr>
          <a:xfrm>
            <a:off x="0" y="368376"/>
            <a:ext cx="422148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Porque si tus ojos miro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92354BA-2629-EE6C-F234-DA67369A62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6" b="14885"/>
          <a:stretch/>
        </p:blipFill>
        <p:spPr>
          <a:xfrm>
            <a:off x="336885" y="361950"/>
            <a:ext cx="11531266" cy="61150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angle 15">
            <a:extLst>
              <a:ext uri="{FF2B5EF4-FFF2-40B4-BE49-F238E27FC236}">
                <a16:creationId xmlns:a16="http://schemas.microsoft.com/office/drawing/2014/main" id="{E0E594AD-1D53-75FF-9034-A5A714E1C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8360" y="2151727"/>
            <a:ext cx="577836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¿Por qué si tus ojos miro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me miras tú con enojos,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por ellos deliro,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y a la luz del cielo admiro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ahoma" panose="020B0604030504040204" pitchFamily="34" charset="0"/>
                <a:cs typeface="Tahoma" panose="020B0604030504040204" pitchFamily="34" charset="0"/>
              </a:rPr>
              <a:t>en el éter de tus ojos?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F54C38F-93FE-3697-BFAB-423CCC7AE73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" t="6019" r="-153" b="31407"/>
          <a:stretch/>
        </p:blipFill>
        <p:spPr>
          <a:xfrm>
            <a:off x="529389" y="552449"/>
            <a:ext cx="11167311" cy="57435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angle 15">
            <a:extLst>
              <a:ext uri="{FF2B5EF4-FFF2-40B4-BE49-F238E27FC236}">
                <a16:creationId xmlns:a16="http://schemas.microsoft.com/office/drawing/2014/main" id="{5F34110C-C9F1-10F1-3AC4-FF5304DBF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881" y="1900742"/>
            <a:ext cx="472826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Cansado de padecer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 cansado de cansarte,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 queriendo sin querer,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finjo amor a otra mujer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con la ilusión de olvidarte.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CBF2BF10-78E2-A4F1-08AE-1E943AFF94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" t="9562" r="-100" b="7578"/>
          <a:stretch/>
        </p:blipFill>
        <p:spPr bwMode="auto">
          <a:xfrm>
            <a:off x="697832" y="733426"/>
            <a:ext cx="10817893" cy="53911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Rectangle 18">
            <a:extLst>
              <a:ext uri="{FF2B5EF4-FFF2-40B4-BE49-F238E27FC236}">
                <a16:creationId xmlns:a16="http://schemas.microsoft.com/office/drawing/2014/main" id="{1D883A34-5E39-11D6-BBC9-71C36EC40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32" y="1659285"/>
            <a:ext cx="4689317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No es mi estrella tan odiosa: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que, en fugaces amoríos,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como ave de rosa en rosa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yo voy de hermosa en hermosa</a:t>
            </a:r>
            <a:b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 no lamento desvíos;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4BE9B2C-722E-638A-7419-0DB75FD519A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4" b="10002"/>
          <a:stretch/>
        </p:blipFill>
        <p:spPr>
          <a:xfrm>
            <a:off x="890337" y="904876"/>
            <a:ext cx="10434887" cy="5048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Rectangle 18">
            <a:extLst>
              <a:ext uri="{FF2B5EF4-FFF2-40B4-BE49-F238E27FC236}">
                <a16:creationId xmlns:a16="http://schemas.microsoft.com/office/drawing/2014/main" id="{6CFA6AC4-DA5E-E580-54DF-4462DF970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337" y="1166842"/>
            <a:ext cx="41148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Pero el favor de las bellas 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irrita mas la pasión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que ardiente busca tus huellas,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 al ir mis ojos tras ellas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vuela a ti mi corazón. 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8FC93E12-BD39-6E26-DA41-3B113C82E0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91" b="29877"/>
          <a:stretch/>
        </p:blipFill>
        <p:spPr bwMode="auto">
          <a:xfrm>
            <a:off x="1070811" y="1095375"/>
            <a:ext cx="10092490" cy="4686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Rectangle 21">
            <a:extLst>
              <a:ext uri="{FF2B5EF4-FFF2-40B4-BE49-F238E27FC236}">
                <a16:creationId xmlns:a16="http://schemas.microsoft.com/office/drawing/2014/main" id="{81809D3D-A914-D795-6074-9F1522F53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0811" y="1413063"/>
            <a:ext cx="426519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Así un proscrito tenía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goces en extraño suelo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y volvió a su patria un día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por mirar en su agonía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la linda luz de su cielo.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6AE7CE8-7337-96F7-A30E-967CA4D5D12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7" b="15163"/>
          <a:stretch/>
        </p:blipFill>
        <p:spPr>
          <a:xfrm>
            <a:off x="1240004" y="1254138"/>
            <a:ext cx="9711991" cy="4349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4" name="Text Box 22">
            <a:extLst>
              <a:ext uri="{FF2B5EF4-FFF2-40B4-BE49-F238E27FC236}">
                <a16:creationId xmlns:a16="http://schemas.microsoft.com/office/drawing/2014/main" id="{EE559C86-2606-31F2-5516-3F07CACBE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18445" y="6016855"/>
            <a:ext cx="21945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 Box 23">
            <a:extLst>
              <a:ext uri="{FF2B5EF4-FFF2-40B4-BE49-F238E27FC236}">
                <a16:creationId xmlns:a16="http://schemas.microsoft.com/office/drawing/2014/main" id="{8B1FF278-839B-3A0F-E597-4EDC32B5C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150" y="6858000"/>
            <a:ext cx="25632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s-ES" dirty="0"/>
              <a:t>jrvallegomez@outlook.es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23E4A9AB-04D4-F2F7-C544-85109A46A7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479" y="7041356"/>
            <a:ext cx="1024128" cy="77724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A05EA4A-E459-A491-5B8B-063EFC0B127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221A2A2B-61D9-C831-27C6-87F31EA9D3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" y="0"/>
            <a:ext cx="12191999" cy="6857999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E80CE6A-05C4-5D10-9FF0-096F7841A786}"/>
              </a:ext>
            </a:extLst>
          </p:cNvPr>
          <p:cNvSpPr txBox="1"/>
          <p:nvPr/>
        </p:nvSpPr>
        <p:spPr>
          <a:xfrm>
            <a:off x="1240004" y="1248391"/>
            <a:ext cx="356699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De ti proscrito y dejando</a:t>
            </a:r>
            <a:b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las rosas por tus abrojos,</a:t>
            </a:r>
            <a:b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vuelvo a tus pies suspirando,</a:t>
            </a:r>
            <a:b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por mirar agonizando </a:t>
            </a:r>
            <a:b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28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Viner Hand ITC" panose="03070502030502020203" pitchFamily="66" charset="0"/>
                <a:ea typeface="Tahoma" panose="020B0604030504040204" pitchFamily="34" charset="0"/>
                <a:cs typeface="Tahoma" panose="020B0604030504040204" pitchFamily="34" charset="0"/>
              </a:rPr>
              <a:t>la linda luz de tus ojos.</a:t>
            </a:r>
          </a:p>
        </p:txBody>
      </p:sp>
      <p:pic>
        <p:nvPicPr>
          <p:cNvPr id="21" name="audio1">
            <a:hlinkClick r:id="" action="ppaction://media"/>
            <a:extLst>
              <a:ext uri="{FF2B5EF4-FFF2-40B4-BE49-F238E27FC236}">
                <a16:creationId xmlns:a16="http://schemas.microsoft.com/office/drawing/2014/main" id="{E37F5804-1D00-E65D-CA4E-583262539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056474" y="7971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4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ipe(right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300"/>
                            </p:stCondLst>
                            <p:childTnLst>
                              <p:par>
                                <p:cTn id="36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3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2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1200"/>
                            </p:stCondLst>
                            <p:childTnLst>
                              <p:par>
                                <p:cTn id="5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8" presetClass="exit" presetSubtype="0" decel="10000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7900"/>
                            </p:stCondLst>
                            <p:childTnLst>
                              <p:par>
                                <p:cTn id="6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1900"/>
                            </p:stCondLst>
                            <p:childTnLst>
                              <p:par>
                                <p:cTn id="73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8" presetClass="exit" presetSubtype="0" decel="10000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8300"/>
                            </p:stCondLst>
                            <p:childTnLst>
                              <p:par>
                                <p:cTn id="86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2300"/>
                            </p:stCondLst>
                            <p:childTnLst>
                              <p:par>
                                <p:cTn id="9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3000" tmFilter="0,0; .5, 0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8100"/>
                            </p:stCondLst>
                            <p:childTnLst>
                              <p:par>
                                <p:cTn id="10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21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3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900"/>
                            </p:stCondLst>
                            <p:childTnLst>
                              <p:par>
                                <p:cTn id="12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44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7" grpId="0"/>
      <p:bldP spid="4" grpId="0"/>
      <p:bldP spid="4" grpId="1"/>
      <p:bldP spid="6" grpId="0"/>
      <p:bldP spid="6" grpId="1"/>
      <p:bldP spid="8" grpId="0"/>
      <p:bldP spid="8" grpId="1"/>
      <p:bldP spid="10" grpId="0"/>
      <p:bldP spid="10" grpId="1"/>
      <p:bldP spid="12" grpId="0"/>
      <p:bldP spid="12" grpId="1"/>
      <p:bldP spid="14" grpId="0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5D2C8AD-061B-81AC-6C81-59E4D3A6A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863BD30-BEF6-2C09-D080-5B00DDE86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9528D28-3D2A-B60E-86C3-FBCB9769C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FAB2B79-CE12-376A-D179-051D8C3CB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BEB6422-B767-7870-D7A3-604756156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FC89E81-8A45-A5D2-1443-CF33096E7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8B3C6A3-B7FA-1C35-8182-ECA8A4B0B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01524ED-4B55-09C4-5D4F-7F77E26BD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C71BCBA-E0C9-490F-4052-0265EC8B8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07564B4-9244-F05C-4F8B-AC9256D51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9C315B7-0C88-7C50-991B-67998FBA6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A450EDF-FCF0-E3EC-2580-7C9BCB5B79C2}"/>
              </a:ext>
            </a:extLst>
          </p:cNvPr>
          <p:cNvSpPr txBox="1"/>
          <p:nvPr/>
        </p:nvSpPr>
        <p:spPr>
          <a:xfrm>
            <a:off x="340242" y="7091916"/>
            <a:ext cx="1350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5926858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229</Words>
  <Application>Microsoft Office PowerPoint</Application>
  <PresentationFormat>Panorámica</PresentationFormat>
  <Paragraphs>13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Kristen ITC</vt:lpstr>
      <vt:lpstr>Poor Richard</vt:lpstr>
      <vt:lpstr>Tahoma</vt:lpstr>
      <vt:lpstr>Viner Hand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Porque si tus ojos miro...............</dc:title>
  <dc:subject>ppsx</dc:subject>
  <dc:creator>jrvallegomez@outlook.es</dc:creator>
  <cp:keywords>poesia</cp:keywords>
  <cp:lastModifiedBy>jose ruiz</cp:lastModifiedBy>
  <cp:revision>23</cp:revision>
  <dcterms:created xsi:type="dcterms:W3CDTF">2022-11-15T14:05:14Z</dcterms:created>
  <dcterms:modified xsi:type="dcterms:W3CDTF">2025-02-06T09:25:05Z</dcterms:modified>
</cp:coreProperties>
</file>