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32" r:id="rId2"/>
    <p:sldMasterId id="2147483749" r:id="rId3"/>
  </p:sldMasterIdLst>
  <p:notesMasterIdLst>
    <p:notesMasterId r:id="rId17"/>
  </p:notesMasterIdLst>
  <p:sldIdLst>
    <p:sldId id="257" r:id="rId4"/>
    <p:sldId id="263" r:id="rId5"/>
    <p:sldId id="258" r:id="rId6"/>
    <p:sldId id="259" r:id="rId7"/>
    <p:sldId id="260" r:id="rId8"/>
    <p:sldId id="261" r:id="rId9"/>
    <p:sldId id="270" r:id="rId10"/>
    <p:sldId id="262" r:id="rId11"/>
    <p:sldId id="271" r:id="rId12"/>
    <p:sldId id="273" r:id="rId13"/>
    <p:sldId id="267" r:id="rId14"/>
    <p:sldId id="268" r:id="rId15"/>
    <p:sldId id="269" r:id="rId1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A2Z6zqgxzDRq7aoxnHE8g==" hashData="SAVOvXGat46CkFFGN0+oamxsgbFRT3nDgwK+bRxza1HkAXPUvUIF10w6MqBUcP+Bhz1zV9rZ23zpBL2V6kIU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00CC"/>
    <a:srgbClr val="FF0066"/>
    <a:srgbClr val="FF9900"/>
    <a:srgbClr val="FF0000"/>
    <a:srgbClr val="C81EA4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559" autoAdjust="0"/>
    <p:restoredTop sz="94434" autoAdjust="0"/>
  </p:normalViewPr>
  <p:slideViewPr>
    <p:cSldViewPr snapToGrid="0">
      <p:cViewPr varScale="1">
        <p:scale>
          <a:sx n="64" d="100"/>
          <a:sy n="64" d="100"/>
        </p:scale>
        <p:origin x="102" y="21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C3A737-0A33-48DB-8B63-618911B7836A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F39EAA-0676-43AC-8B62-DD5BE36072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8991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F39EAA-0676-43AC-8B62-DD5BE360722C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4017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F39EAA-0676-43AC-8B62-DD5BE360722C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58829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F39EAA-0676-43AC-8B62-DD5BE360722C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85178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F39EAA-0676-43AC-8B62-DD5BE360722C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2052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F39EAA-0676-43AC-8B62-DD5BE360722C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40190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F39EAA-0676-43AC-8B62-DD5BE360722C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7800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3846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8900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7647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0465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6242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8831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0823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7083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2739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138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14108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A9F37-7DE1-4434-986E-7D24A6F3CB7D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5642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5934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787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9489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0793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8432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0385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0694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5205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31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681323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5042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78135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2443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2534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E2B910-B65B-45C3-9980-EE6C3B0950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8102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62E5E3-B8B2-4C00-9E76-F248DF369CE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693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4485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A3D95-3A52-45C9-A46A-A2CDF26AD98E}" type="datetimeFigureOut">
              <a:rPr lang="es-ES" smtClean="0"/>
              <a:t>02/02/2015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F837EBD-D257-490B-8530-D7D623D766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1649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7222DA-52B3-498C-8FDA-752A63E21CD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20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2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8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1998" y="4946755"/>
            <a:ext cx="1250217" cy="1623417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3351170" y="2077201"/>
            <a:ext cx="65705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800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Por Tu Amistad</a:t>
            </a:r>
            <a:endParaRPr lang="es-ES" sz="88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53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4000">
        <p:sndAc>
          <p:stSnd>
            <p:snd r:embed="rId2" name="08_Amigos Así son para siempre.wav"/>
          </p:stSnd>
        </p:sndAc>
      </p:transition>
    </mc:Choice>
    <mc:Fallback xmlns="">
      <p:transition spd="slow" advTm="14000">
        <p:sndAc>
          <p:stSnd>
            <p:snd r:embed="rId5" name="08_Amigos Así son para siemp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5" name="Picture 2" descr="http://fotologs.miarroba.st/photo/4646614/88/580x416/178308ae81b7bafa/12220987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9920"/>
            <a:ext cx="12192000" cy="697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623279" y="5493895"/>
            <a:ext cx="7540052" cy="1146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0000CC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ti, que sin saber quien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0000CC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era…un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0000CC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buen día decidiste incluirme en tu lista de amigos-(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0000CC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as).</a:t>
            </a:r>
            <a:endParaRPr lang="es-ES" sz="3200" b="1" dirty="0" smtClean="0">
              <a:solidFill>
                <a:schemeClr val="bg1"/>
              </a:solidFill>
              <a:effectLst>
                <a:glow rad="228600">
                  <a:srgbClr val="0000CC"/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47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nes.in/wp-content/uploads/2014/10/imagen-para-facebook-humor-amistad-por-siempre-14131446708lc4p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t="7702" r="8080" b="34455"/>
          <a:stretch/>
        </p:blipFill>
        <p:spPr bwMode="auto">
          <a:xfrm>
            <a:off x="0" y="0"/>
            <a:ext cx="12192000" cy="694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3.bp.blogspot.com/-kGwpBS2Ur0g/Ts3CgkGSFII/AAAAAAAAAM0/zdVQ52lV880/s1600/fotos-te-doy-mi-corazon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41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677003" y="557317"/>
            <a:ext cx="32885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ti…que sin importarte quien soy…como soy…y de donde vengo…me abriste tu corazón y me brindaste lo más preciado que un ser humano pueda dar…su AMISTAD</a:t>
            </a:r>
            <a:endParaRPr lang="es-ES" sz="32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71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3.bp.blogspot.com/-Mte1zOPp7TQ/Uk2C-ykBKEI/AAAAAAAAMks/Y5xmuERW5GA/s1600/como-conocer-chicos-por-intern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3004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1.bp.blogspot.com/-NFBlX5AL78o/UfzxlWnKYsI/AAAAAAAABbM/eeM5sn5mgfI/s1600/relaciones-a-distancia-pareja-hablando-por-telefon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3004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47756" y="4615465"/>
            <a:ext cx="378180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ti…que 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 llamas amigo…que me envías  imágenes…besos…abrazos y mensajes..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10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jcfservicios.com/wp-content/uploads/2013/09/imagen-4-300x16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68" y="0"/>
            <a:ext cx="122840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o 2"/>
          <p:cNvGrpSpPr/>
          <p:nvPr/>
        </p:nvGrpSpPr>
        <p:grpSpPr>
          <a:xfrm>
            <a:off x="254833" y="0"/>
            <a:ext cx="12083136" cy="6858000"/>
            <a:chOff x="350025" y="-104932"/>
            <a:chExt cx="12192001" cy="6858000"/>
          </a:xfrm>
        </p:grpSpPr>
        <p:pic>
          <p:nvPicPr>
            <p:cNvPr id="3074" name="Picture 2" descr="http://1.bp.blogspot.com/_F_vgcLqGyqc/TP6uiv8OM3I/AAAAAAAAACY/bUmsCkDCDuY/S780/Anime20Friends1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549"/>
            <a:stretch/>
          </p:blipFill>
          <p:spPr bwMode="auto">
            <a:xfrm>
              <a:off x="350025" y="-104932"/>
              <a:ext cx="12192001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 descr="http://us.cdn3.123rf.com/168nwm/michaeljung/michaeljung1301/michaeljung130100490/17452713-joven-dando-ramo-de-rosas-a-una-nina-en-el-dia-de-san-valentin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35587" y="0"/>
              <a:ext cx="2356413" cy="27301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1577507" y="6134538"/>
            <a:ext cx="10272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66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ti quiero decirte…GRACIAS…GRACIAS</a:t>
            </a:r>
            <a:endParaRPr lang="es-ES" sz="3200" b="1" dirty="0">
              <a:solidFill>
                <a:srgbClr val="FF0066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26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imagenesenlinea.co/img/desmotivaciones/21610_un-sabio-dijo-la-riqueza-de-un-humano-se-mid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4" t="7551" r="7428" b="3349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escritorlaabakaakad.com/media/users/12/608318/images/public/73373/Amigos_son_hermanos.jpg?v=13510444072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56392" y="6051505"/>
            <a:ext cx="34804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rgbClr val="0000CC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estar en mi vida…</a:t>
            </a:r>
            <a:endParaRPr lang="es-ES" sz="32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77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4SsjNN_ZQv8/UcbWvZL4DJI/AAAAAAAAAhU/14N5WinnunM/s1600/tocandolavida+blogspot+co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E AMO Por lo que fuiste ... Por lo que eres ... Y por lo que siempre serás para m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3" t="4281" r="4812" b="34092"/>
          <a:stretch/>
        </p:blipFill>
        <p:spPr bwMode="auto">
          <a:xfrm>
            <a:off x="0" y="0"/>
            <a:ext cx="12192000" cy="694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7978209" y="5614309"/>
            <a:ext cx="34259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</a:t>
            </a:r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ocupar mi corazón</a:t>
            </a:r>
            <a:endParaRPr lang="es-ES" sz="3200" b="1" dirty="0">
              <a:solidFill>
                <a:srgbClr val="FFFF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42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efinicion.mx/wp-content/uploads/2013/03/amist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desmotivar.com/img/desmotivaciones/161846_en-las-malas-cuenta-conmigo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8" t="5244" r="4736" b="27003"/>
          <a:stretch/>
        </p:blipFill>
        <p:spPr bwMode="auto">
          <a:xfrm>
            <a:off x="-128377" y="-1"/>
            <a:ext cx="123203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21328" y="290798"/>
            <a:ext cx="11546237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ti ,por darme calor,cariño,pero sobre todo gracias por ser mi amiga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.(o)..</a:t>
            </a:r>
            <a:r>
              <a:rPr lang="es-ES" sz="24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BENDICIONES.....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﻿ </a:t>
            </a:r>
            <a:endParaRPr lang="es-ES" sz="2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09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desmotivaciones.mx/media/demotivators/desmotivaciones.mx_AMIGOS-DE-TODA-LA-VIDA-Nuestra-amistad-no-ha-cambiado-con-el-tiempo...simplemente-la-ha-mejorado_13542412197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1" t="9416" r="6951" b="41414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 Imagenes De Amistad Para Facebook : Muchas Comas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0" t="3573" r="6460" b="3127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339777" y="0"/>
            <a:ext cx="115124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99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amistad no es de quien has conocido más tiempo. Se trata de quien </a:t>
            </a:r>
            <a:r>
              <a:rPr lang="es-ES" sz="2800" b="1" dirty="0" smtClean="0">
                <a:solidFill>
                  <a:srgbClr val="FF99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llegó y </a:t>
            </a:r>
            <a:r>
              <a:rPr lang="es-ES" sz="2800" b="1" dirty="0" smtClean="0">
                <a:solidFill>
                  <a:srgbClr val="FF99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nunca se alejo de tu lado</a:t>
            </a:r>
            <a:endParaRPr lang="es-ES" sz="2800" b="1" dirty="0">
              <a:solidFill>
                <a:srgbClr val="FF99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4" descr="http://www.quieroimagenes.com/i/9x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724" y="5181357"/>
            <a:ext cx="1676643" cy="1676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00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desmotivaciones.es/201112/Unamigoesaquelqueteaguantaantesduranteydespusdequeteenamoresdealguie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6536" r="5162" b="22009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desmotivar.com/img/desmotivaciones/167916_la-amistad-no-es-una-sola-cosa-grand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0" t="8499" r="9076" b="38519"/>
          <a:stretch/>
        </p:blipFill>
        <p:spPr bwMode="auto">
          <a:xfrm>
            <a:off x="0" y="0"/>
            <a:ext cx="121870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4829331" y="1881583"/>
            <a:ext cx="2533338" cy="3094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tx1"/>
                  </a:solidFill>
                </a:ln>
                <a:solidFill>
                  <a:srgbClr val="FF0066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 amistad verdadera puede tener muchas comas, pero nunca un punto final</a:t>
            </a:r>
            <a:endParaRPr lang="es-ES" sz="3200" b="1" dirty="0">
              <a:ln>
                <a:solidFill>
                  <a:schemeClr val="tx1"/>
                </a:solidFill>
              </a:ln>
              <a:solidFill>
                <a:srgbClr val="FF0066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270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14:vortex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eart em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164"/>
            <a:ext cx="12302823" cy="731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o 2"/>
          <p:cNvGrpSpPr/>
          <p:nvPr/>
        </p:nvGrpSpPr>
        <p:grpSpPr>
          <a:xfrm>
            <a:off x="1" y="-22266"/>
            <a:ext cx="12302822" cy="7319599"/>
            <a:chOff x="-221955" y="-153135"/>
            <a:chExt cx="12302822" cy="7030387"/>
          </a:xfrm>
        </p:grpSpPr>
        <p:pic>
          <p:nvPicPr>
            <p:cNvPr id="8194" name="Picture 2" descr="https://encrypted-tbn3.gstatic.com/images?q=tbn:ANd9GcQ_iHgxZ2eey2EgbY-X21TrpYDgO5hwSh7anuvBbjwdO7CwvIOc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5" t="12506" r="772" b="7109"/>
            <a:stretch/>
          </p:blipFill>
          <p:spPr bwMode="auto">
            <a:xfrm>
              <a:off x="-221955" y="-153135"/>
              <a:ext cx="12302822" cy="70303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 descr="http://3.bp.blogspot.com/-AYxFYFayhUI/UveyS-9KaEI/AAAAAAAABs8/42PO7Knw94E/s1600/corazon-rosas-9-8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E3D2C8"/>
                </a:clrFrom>
                <a:clrTo>
                  <a:srgbClr val="E3D2C8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9667" l="1125" r="99813">
                          <a14:foregroundMark x1="92938" y1="36750" x2="92938" y2="36750"/>
                          <a14:backgroundMark x1="90875" y1="11917" x2="90875" y2="11917"/>
                          <a14:backgroundMark x1="98188" y1="40000" x2="98188" y2="40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0319" y="1540141"/>
              <a:ext cx="5437414" cy="39899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http://4.bp.blogspot.com/_XSRWO8ntiX8/TPGpoxRNi3I/AAAAAAAACTQ/x_fjI8-3_c8/s1600/amigoseguardaaquicorazon%255B1%255D.gif"/>
            <p:cNvPicPr>
              <a:picLocks noChangeAspect="1" noChangeArrowheads="1" noCrop="1"/>
            </p:cNvPicPr>
            <p:nvPr/>
          </p:nvPicPr>
          <p:blipFill>
            <a:blip r:embed="rId7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586" y="340963"/>
              <a:ext cx="1986814" cy="1797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upo 4"/>
          <p:cNvGrpSpPr/>
          <p:nvPr/>
        </p:nvGrpSpPr>
        <p:grpSpPr>
          <a:xfrm>
            <a:off x="4819959" y="2783954"/>
            <a:ext cx="3056543" cy="1726456"/>
            <a:chOff x="4819959" y="691415"/>
            <a:chExt cx="3056543" cy="1726456"/>
          </a:xfrm>
        </p:grpSpPr>
        <p:sp>
          <p:nvSpPr>
            <p:cNvPr id="6" name="CuadroTexto 5"/>
            <p:cNvSpPr txBox="1"/>
            <p:nvPr/>
          </p:nvSpPr>
          <p:spPr>
            <a:xfrm>
              <a:off x="4819959" y="691415"/>
              <a:ext cx="290953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400" b="1" dirty="0" smtClean="0">
                  <a:solidFill>
                    <a:srgbClr val="C00000"/>
                  </a:solidFill>
                  <a:latin typeface="Monotype Corsiva" panose="03010101010201010101" pitchFamily="66" charset="0"/>
                </a:rPr>
                <a:t>Gracias                por</a:t>
              </a:r>
              <a:endParaRPr lang="es-ES" sz="2400" b="1" dirty="0">
                <a:solidFill>
                  <a:srgbClr val="C00000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8" name="CuadroTexto 7"/>
            <p:cNvSpPr txBox="1"/>
            <p:nvPr/>
          </p:nvSpPr>
          <p:spPr>
            <a:xfrm>
              <a:off x="4975134" y="1118205"/>
              <a:ext cx="29013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400" b="1" dirty="0" smtClean="0">
                  <a:solidFill>
                    <a:srgbClr val="C00000"/>
                  </a:solidFill>
                  <a:latin typeface="Monotype Corsiva" panose="03010101010201010101" pitchFamily="66" charset="0"/>
                </a:rPr>
                <a:t>Brindarme el maravilloso</a:t>
              </a:r>
              <a:endParaRPr lang="es-ES" sz="2400" b="1" dirty="0">
                <a:solidFill>
                  <a:srgbClr val="C00000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5511152" y="1544995"/>
              <a:ext cx="198648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400" dirty="0" smtClean="0">
                  <a:latin typeface="Monotype Corsiva" panose="03010101010201010101" pitchFamily="66" charset="0"/>
                </a:rPr>
                <a:t> </a:t>
              </a:r>
              <a:r>
                <a:rPr lang="es-ES" sz="2400" b="1" dirty="0" smtClean="0">
                  <a:solidFill>
                    <a:srgbClr val="C00000"/>
                  </a:solidFill>
                  <a:latin typeface="Monotype Corsiva" panose="03010101010201010101" pitchFamily="66" charset="0"/>
                </a:rPr>
                <a:t>Reglo de tu</a:t>
              </a:r>
              <a:endParaRPr lang="es-ES" sz="2400" b="1" dirty="0">
                <a:solidFill>
                  <a:srgbClr val="C00000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10" name="CuadroTexto 9"/>
            <p:cNvSpPr txBox="1"/>
            <p:nvPr/>
          </p:nvSpPr>
          <p:spPr>
            <a:xfrm>
              <a:off x="5736952" y="1956206"/>
              <a:ext cx="15348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400" b="1" dirty="0" smtClean="0">
                  <a:solidFill>
                    <a:srgbClr val="C00000"/>
                  </a:solidFill>
                  <a:latin typeface="Monotype Corsiva" panose="03010101010201010101" pitchFamily="66" charset="0"/>
                </a:rPr>
                <a:t>Amistad</a:t>
              </a:r>
              <a:endParaRPr lang="es-ES" sz="2400" b="1" dirty="0">
                <a:solidFill>
                  <a:srgbClr val="C00000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866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325" y="250354"/>
            <a:ext cx="4109798" cy="4134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8936" y="250353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43" y="250354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10628027" y="5202863"/>
            <a:ext cx="1298312" cy="1407009"/>
            <a:chOff x="8054116" y="4550394"/>
            <a:chExt cx="1485118" cy="1980158"/>
          </a:xfrm>
        </p:grpSpPr>
        <p:pic>
          <p:nvPicPr>
            <p:cNvPr id="9" name="Picture 4" descr="http://www.drogbaster.it/Gif_glitter_amore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116" y="4550394"/>
              <a:ext cx="1485118" cy="1980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uadroTexto 9"/>
            <p:cNvSpPr txBox="1"/>
            <p:nvPr/>
          </p:nvSpPr>
          <p:spPr>
            <a:xfrm rot="19594092">
              <a:off x="8368268" y="5324458"/>
              <a:ext cx="925399" cy="389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2" name="CuadroTexto 1"/>
          <p:cNvSpPr txBox="1"/>
          <p:nvPr/>
        </p:nvSpPr>
        <p:spPr>
          <a:xfrm>
            <a:off x="4653903" y="4474247"/>
            <a:ext cx="38627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atin typeface="Monotype Corsiva" panose="03010101010201010101" pitchFamily="66" charset="0"/>
              </a:rPr>
              <a:t>Diseño: </a:t>
            </a:r>
            <a:r>
              <a:rPr lang="es-ES" sz="2400" b="1" dirty="0" err="1" smtClean="0">
                <a:latin typeface="Monotype Corsiva" panose="03010101010201010101" pitchFamily="66" charset="0"/>
              </a:rPr>
              <a:t>Amore</a:t>
            </a:r>
            <a:endParaRPr lang="es-ES" sz="2400" b="1" dirty="0" smtClean="0">
              <a:latin typeface="Monotype Corsiva" panose="03010101010201010101" pitchFamily="66" charset="0"/>
            </a:endParaRPr>
          </a:p>
          <a:p>
            <a:r>
              <a:rPr lang="es-ES" sz="2400" b="1" dirty="0" smtClean="0">
                <a:latin typeface="Monotype Corsiva" panose="03010101010201010101" pitchFamily="66" charset="0"/>
              </a:rPr>
              <a:t>Tema: Por tu Amistad</a:t>
            </a:r>
          </a:p>
          <a:p>
            <a:r>
              <a:rPr lang="es-ES" sz="2400" b="1" dirty="0" smtClean="0">
                <a:latin typeface="Monotype Corsiva" panose="03010101010201010101" pitchFamily="66" charset="0"/>
              </a:rPr>
              <a:t>Música : Los Amigos Así</a:t>
            </a:r>
          </a:p>
          <a:p>
            <a:r>
              <a:rPr lang="es-ES" sz="2400" b="1" dirty="0" smtClean="0">
                <a:latin typeface="Monotype Corsiva" panose="03010101010201010101" pitchFamily="66" charset="0"/>
              </a:rPr>
              <a:t>Interprete: José Luis Rodríguez</a:t>
            </a:r>
            <a:endParaRPr lang="es-ES" sz="2400" b="1" dirty="0">
              <a:latin typeface="Monotype Corsiva" panose="03010101010201010101" pitchFamily="66" charset="0"/>
            </a:endParaRPr>
          </a:p>
        </p:txBody>
      </p:sp>
      <p:pic>
        <p:nvPicPr>
          <p:cNvPr id="11" name="Picture 2" descr="http://gi103.photobucket.com/groups/m152/ETORJOYX94/000g000w51m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43" y="3302852"/>
            <a:ext cx="2030278" cy="213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>
          <a:xfrm>
            <a:off x="928964" y="6043907"/>
            <a:ext cx="1276450" cy="365125"/>
          </a:xfrm>
        </p:spPr>
        <p:txBody>
          <a:bodyPr/>
          <a:lstStyle/>
          <a:p>
            <a:fld id="{40A6E8B9-6047-4B0E-A109-509F72906FC2}" type="datetime1">
              <a:rPr lang="es-ES" sz="1600" b="1" smtClean="0">
                <a:solidFill>
                  <a:schemeClr val="tx1"/>
                </a:solidFill>
                <a:latin typeface="Monotype Corsiva" panose="03010101010201010101" pitchFamily="66" charset="0"/>
              </a:rPr>
              <a:t>02/02/2015</a:t>
            </a:fld>
            <a:endParaRPr lang="es-ES_tradnl" sz="1600" b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8755392" y="6240540"/>
            <a:ext cx="1633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anose="03010101010201010101" pitchFamily="66" charset="0"/>
              </a:rPr>
              <a:t>Yolanda violeta</a:t>
            </a:r>
            <a:endParaRPr lang="es-ES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222</Words>
  <Application>Microsoft Office PowerPoint</Application>
  <PresentationFormat>Panorámica</PresentationFormat>
  <Paragraphs>55</Paragraphs>
  <Slides>13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24" baseType="lpstr">
      <vt:lpstr>Arial</vt:lpstr>
      <vt:lpstr>Berlin Sans FB Demi</vt:lpstr>
      <vt:lpstr>Calibri</vt:lpstr>
      <vt:lpstr>Calibri Light</vt:lpstr>
      <vt:lpstr>Monotype Corsiva</vt:lpstr>
      <vt:lpstr>Times New Roman</vt:lpstr>
      <vt:lpstr>Trebuchet MS</vt:lpstr>
      <vt:lpstr>Wingdings 3</vt:lpstr>
      <vt:lpstr>Tema de Office</vt:lpstr>
      <vt:lpstr>Faceta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69</cp:revision>
  <dcterms:created xsi:type="dcterms:W3CDTF">2015-01-25T00:45:08Z</dcterms:created>
  <dcterms:modified xsi:type="dcterms:W3CDTF">2015-02-03T03:02:21Z</dcterms:modified>
</cp:coreProperties>
</file>