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90" r:id="rId1"/>
    <p:sldMasterId id="2147483908" r:id="rId2"/>
  </p:sldMasterIdLst>
  <p:notesMasterIdLst>
    <p:notesMasterId r:id="rId5"/>
  </p:notesMasterIdLst>
  <p:sldIdLst>
    <p:sldId id="266" r:id="rId3"/>
    <p:sldId id="256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ovEu2ZJlDkAUQso6di6Vw==" hashData="WJvStwAb9sQ7LIue0xh7TL4/7Yq+Nx37GHvQ+XT/gD952E57GH3kJIkU8LT/U2EIKTVgAsUiYLVmuQFYRUfa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FF0000"/>
    <a:srgbClr val="CCCC00"/>
    <a:srgbClr val="FFCC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4" autoAdjust="0"/>
  </p:normalViewPr>
  <p:slideViewPr>
    <p:cSldViewPr>
      <p:cViewPr varScale="1">
        <p:scale>
          <a:sx n="101" d="100"/>
          <a:sy n="101" d="100"/>
        </p:scale>
        <p:origin x="87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E5A8DFA3-B850-4A54-A072-92C9AF40247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>
                <a:latin typeface="Times New Roman" panose="02020603050405020304" pitchFamily="18" charset="0"/>
              </a:defRPr>
            </a:lvl1pPr>
          </a:lstStyle>
          <a:p>
            <a:endParaRPr lang="es-ES" altLang="es-ES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95F8F19D-03F9-44F8-9DB6-B3769709F5D3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Times New Roman" panose="02020603050405020304" pitchFamily="18" charset="0"/>
              </a:defRPr>
            </a:lvl1pPr>
          </a:lstStyle>
          <a:p>
            <a:endParaRPr lang="es-ES" altLang="es-ES"/>
          </a:p>
        </p:txBody>
      </p:sp>
      <p:sp>
        <p:nvSpPr>
          <p:cNvPr id="25604" name="Rectangle 4">
            <a:extLst>
              <a:ext uri="{FF2B5EF4-FFF2-40B4-BE49-F238E27FC236}">
                <a16:creationId xmlns:a16="http://schemas.microsoft.com/office/drawing/2014/main" id="{DC3F179D-9F17-4870-9C1B-41983D04D7B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5605" name="Rectangle 5">
            <a:extLst>
              <a:ext uri="{FF2B5EF4-FFF2-40B4-BE49-F238E27FC236}">
                <a16:creationId xmlns:a16="http://schemas.microsoft.com/office/drawing/2014/main" id="{1ABD5950-C705-4234-B053-8BB53FB809C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Click to edit Master text styles</a:t>
            </a:r>
          </a:p>
          <a:p>
            <a:pPr lvl="1"/>
            <a:r>
              <a:rPr lang="es-ES" altLang="es-ES"/>
              <a:t>Second level</a:t>
            </a:r>
          </a:p>
          <a:p>
            <a:pPr lvl="2"/>
            <a:r>
              <a:rPr lang="es-ES" altLang="es-ES"/>
              <a:t>Third level</a:t>
            </a:r>
          </a:p>
          <a:p>
            <a:pPr lvl="3"/>
            <a:r>
              <a:rPr lang="es-ES" altLang="es-ES"/>
              <a:t>Fourth level</a:t>
            </a:r>
          </a:p>
          <a:p>
            <a:pPr lvl="4"/>
            <a:r>
              <a:rPr lang="es-ES" altLang="es-ES"/>
              <a:t>Fifth level</a:t>
            </a:r>
          </a:p>
        </p:txBody>
      </p:sp>
      <p:sp>
        <p:nvSpPr>
          <p:cNvPr id="25606" name="Rectangle 6">
            <a:extLst>
              <a:ext uri="{FF2B5EF4-FFF2-40B4-BE49-F238E27FC236}">
                <a16:creationId xmlns:a16="http://schemas.microsoft.com/office/drawing/2014/main" id="{4F756145-9828-45CC-B90C-96D398728E2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>
                <a:latin typeface="Times New Roman" panose="02020603050405020304" pitchFamily="18" charset="0"/>
              </a:defRPr>
            </a:lvl1pPr>
          </a:lstStyle>
          <a:p>
            <a:endParaRPr lang="es-ES" altLang="es-ES"/>
          </a:p>
        </p:txBody>
      </p:sp>
      <p:sp>
        <p:nvSpPr>
          <p:cNvPr id="25607" name="Rectangle 7">
            <a:extLst>
              <a:ext uri="{FF2B5EF4-FFF2-40B4-BE49-F238E27FC236}">
                <a16:creationId xmlns:a16="http://schemas.microsoft.com/office/drawing/2014/main" id="{4DD83D37-29B0-49CA-8F7D-F8C1ABD9B3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latin typeface="Times New Roman" panose="02020603050405020304" pitchFamily="18" charset="0"/>
              </a:defRPr>
            </a:lvl1pPr>
          </a:lstStyle>
          <a:p>
            <a:fld id="{5E8F45B4-1562-4360-95C6-F98E086DE986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88439-8BBE-4567-A2A0-2881435E3878}" type="slidenum">
              <a:rPr lang="en-US" altLang="es-ES" smtClean="0"/>
              <a:pPr/>
              <a:t>‹Nº›</a:t>
            </a:fld>
            <a:endParaRPr lang="en-US" altLang="es-E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388425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FA32F-324B-48C4-91C4-4A7BCE5FBBDE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3426529990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01B9F-1AD2-418F-A849-475FE36A28EA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1353142400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8A5E2-D441-4A4B-A821-26AB4C702396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2574790085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4975F-0D91-407B-AE99-4B488AAB2E45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765585182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5F48C-06FA-477C-9B92-90A036A3615F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3112686681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A3B23-E49B-4A0E-92B1-29F2F172171F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1919338656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E8B4A-655B-4250-8B91-9516D7D03F05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1620167208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532D2-BDCE-4F8D-842F-C0380455A21C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1266304229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060DF-C3BC-44C6-862C-D7386155E7F5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2599521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060DF-C3BC-44C6-862C-D7386155E7F5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1172579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060DF-C3BC-44C6-862C-D7386155E7F5}" type="slidenum">
              <a:rPr lang="en-US" altLang="es-ES" smtClean="0"/>
              <a:pPr/>
              <a:t>‹Nº›</a:t>
            </a:fld>
            <a:endParaRPr lang="en-US" altLang="es-E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98105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060DF-C3BC-44C6-862C-D7386155E7F5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34508938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060DF-C3BC-44C6-862C-D7386155E7F5}" type="slidenum">
              <a:rPr lang="en-US" altLang="es-ES" smtClean="0"/>
              <a:pPr/>
              <a:t>‹Nº›</a:t>
            </a:fld>
            <a:endParaRPr lang="en-US" altLang="es-E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2123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060DF-C3BC-44C6-862C-D7386155E7F5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36541063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29325-8744-489D-AA3C-E5281E1DF7F7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1840414557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EAB3-C921-4823-A4F5-98734722A525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1515828942"/>
      </p:ext>
    </p:extLst>
  </p:cSld>
  <p:clrMapOvr>
    <a:masterClrMapping/>
  </p:clrMapOvr>
  <p:transition spd="slow">
    <p:zoom/>
    <p:sndAc>
      <p:stSnd>
        <p:snd r:embed="rId1" name="ARPEGIO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AF5A79-E6B0-2C85-C7A4-0079508D63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CB18BFD-F6A6-F762-6073-769B0E0D13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872446C-8F3F-0D6C-5B77-A3435AC83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530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audio" Target="../media/audio1.wav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8060DF-C3BC-44C6-862C-D7386155E7F5}" type="slidenum">
              <a:rPr lang="en-US" altLang="es-ES" smtClean="0"/>
              <a:pPr/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32380796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91" r:id="rId1"/>
    <p:sldLayoutId id="2147483892" r:id="rId2"/>
    <p:sldLayoutId id="2147483893" r:id="rId3"/>
    <p:sldLayoutId id="2147483894" r:id="rId4"/>
    <p:sldLayoutId id="2147483895" r:id="rId5"/>
    <p:sldLayoutId id="2147483896" r:id="rId6"/>
    <p:sldLayoutId id="2147483897" r:id="rId7"/>
    <p:sldLayoutId id="2147483898" r:id="rId8"/>
    <p:sldLayoutId id="2147483899" r:id="rId9"/>
    <p:sldLayoutId id="2147483900" r:id="rId10"/>
    <p:sldLayoutId id="2147483901" r:id="rId11"/>
    <p:sldLayoutId id="2147483902" r:id="rId12"/>
    <p:sldLayoutId id="2147483903" r:id="rId13"/>
    <p:sldLayoutId id="2147483904" r:id="rId14"/>
    <p:sldLayoutId id="2147483905" r:id="rId15"/>
    <p:sldLayoutId id="2147483906" r:id="rId16"/>
    <p:sldLayoutId id="2147483907" r:id="rId17"/>
  </p:sldLayoutIdLst>
  <p:transition spd="slow">
    <p:zoom/>
    <p:sndAc>
      <p:stSnd>
        <p:snd r:embed="rId19" name="ARPEGIO.WAV"/>
      </p:stSnd>
    </p:sndAc>
  </p:transition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0B3D6AB-4775-886A-B61B-345DCCBD9E3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91604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image" Target="../media/image9.gif"/><Relationship Id="rId18" Type="http://schemas.openxmlformats.org/officeDocument/2006/relationships/image" Target="../media/image1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12" Type="http://schemas.openxmlformats.org/officeDocument/2006/relationships/image" Target="../media/image8.jpg"/><Relationship Id="rId17" Type="http://schemas.openxmlformats.org/officeDocument/2006/relationships/image" Target="../media/image13.gif"/><Relationship Id="rId2" Type="http://schemas.openxmlformats.org/officeDocument/2006/relationships/audio" Target="../media/media1.wav"/><Relationship Id="rId16" Type="http://schemas.openxmlformats.org/officeDocument/2006/relationships/image" Target="../media/image12.jpg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jpg"/><Relationship Id="rId15" Type="http://schemas.openxmlformats.org/officeDocument/2006/relationships/image" Target="../media/image11.gif"/><Relationship Id="rId10" Type="http://schemas.openxmlformats.org/officeDocument/2006/relationships/image" Target="../media/image6.jpg"/><Relationship Id="rId4" Type="http://schemas.openxmlformats.org/officeDocument/2006/relationships/audio" Target="../media/audio1.wav"/><Relationship Id="rId9" Type="http://schemas.openxmlformats.org/officeDocument/2006/relationships/image" Target="../media/image5.gif"/><Relationship Id="rId14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11A93ED-7A81-741E-F434-531CF9B62848}"/>
              </a:ext>
            </a:extLst>
          </p:cNvPr>
          <p:cNvSpPr/>
          <p:nvPr/>
        </p:nvSpPr>
        <p:spPr bwMode="auto">
          <a:xfrm>
            <a:off x="1524000" y="0"/>
            <a:ext cx="226774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C0778B2-B9D6-6CB5-6510-069E7A15C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49" b="7493"/>
          <a:stretch/>
        </p:blipFill>
        <p:spPr>
          <a:xfrm>
            <a:off x="2135560" y="2355977"/>
            <a:ext cx="9820563" cy="4097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E73C6B0-4562-7F2C-1A78-B7083F990B2B}"/>
              </a:ext>
            </a:extLst>
          </p:cNvPr>
          <p:cNvSpPr txBox="1"/>
          <p:nvPr/>
        </p:nvSpPr>
        <p:spPr>
          <a:xfrm>
            <a:off x="1775520" y="630605"/>
            <a:ext cx="2592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Por ti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1EEA651-A7A3-6BA7-DF95-013BE947ADC7}"/>
              </a:ext>
            </a:extLst>
          </p:cNvPr>
          <p:cNvSpPr/>
          <p:nvPr/>
        </p:nvSpPr>
        <p:spPr bwMode="auto">
          <a:xfrm>
            <a:off x="1524000" y="0"/>
            <a:ext cx="226774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EF189C7-D9AD-9DED-115B-72A532DDA11E}"/>
              </a:ext>
            </a:extLst>
          </p:cNvPr>
          <p:cNvSpPr/>
          <p:nvPr/>
        </p:nvSpPr>
        <p:spPr bwMode="auto">
          <a:xfrm>
            <a:off x="235877" y="188640"/>
            <a:ext cx="226774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EC56414-1D7C-17B8-D6F5-E86A26996A54}"/>
              </a:ext>
            </a:extLst>
          </p:cNvPr>
          <p:cNvSpPr/>
          <p:nvPr/>
        </p:nvSpPr>
        <p:spPr bwMode="auto">
          <a:xfrm>
            <a:off x="1501944" y="0"/>
            <a:ext cx="2289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C3821B8-EBBB-EAD5-0C1A-B65ED687D698}"/>
              </a:ext>
            </a:extLst>
          </p:cNvPr>
          <p:cNvSpPr/>
          <p:nvPr/>
        </p:nvSpPr>
        <p:spPr bwMode="auto">
          <a:xfrm>
            <a:off x="1501944" y="0"/>
            <a:ext cx="2289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" name="Imagen 8" descr="Un lago en medio de un bosque&#10;&#10;Descripción generada automáticamente con confianza media">
            <a:extLst>
              <a:ext uri="{FF2B5EF4-FFF2-40B4-BE49-F238E27FC236}">
                <a16:creationId xmlns:a16="http://schemas.microsoft.com/office/drawing/2014/main" id="{BC41482B-4077-A2EE-4088-AE5A03674B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2"/>
          <a:stretch/>
        </p:blipFill>
        <p:spPr>
          <a:xfrm>
            <a:off x="2135560" y="2355976"/>
            <a:ext cx="9820563" cy="4097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Picture 7">
            <a:extLst>
              <a:ext uri="{FF2B5EF4-FFF2-40B4-BE49-F238E27FC236}">
                <a16:creationId xmlns:a16="http://schemas.microsoft.com/office/drawing/2014/main" id="{9BED3A28-F1B1-F036-DEE2-5EA82D8B6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7235053"/>
            <a:ext cx="1081372" cy="90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17A43108-3FB5-0C7A-9AA0-FAE0C06781B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58" b="18358"/>
          <a:stretch/>
        </p:blipFill>
        <p:spPr>
          <a:xfrm>
            <a:off x="1739516" y="1988840"/>
            <a:ext cx="9757084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Imagen 39" descr="Imagen que contiene etapa, escena, tabla, luz&#10;&#10;Descripción generada automáticamente">
            <a:extLst>
              <a:ext uri="{FF2B5EF4-FFF2-40B4-BE49-F238E27FC236}">
                <a16:creationId xmlns:a16="http://schemas.microsoft.com/office/drawing/2014/main" id="{F2EF19A8-C1C4-C646-9484-491BFBD955E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516" y="1988839"/>
            <a:ext cx="9757084" cy="4147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" name="Rectangle 11">
            <a:extLst>
              <a:ext uri="{FF2B5EF4-FFF2-40B4-BE49-F238E27FC236}">
                <a16:creationId xmlns:a16="http://schemas.microsoft.com/office/drawing/2014/main" id="{12FD16E0-20F6-24A9-9BB5-811C9E8C2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4129" y="1946072"/>
            <a:ext cx="2531695" cy="4155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 anchor="ctr">
            <a:spAutoFit/>
          </a:bodyPr>
          <a:lstStyle/>
          <a:p>
            <a:pPr algn="ctr"/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Dicen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que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el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tiempo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cura todo. Pero desde que me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enamoré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de ti,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el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tiempo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se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congeló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. La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peor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forma de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echar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a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alguien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de menos es estar sentada a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su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lado y saber que nunca será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tuyo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A12DA2E9-CBE2-5D2F-9324-ADED13E6696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41"/>
          <a:stretch/>
        </p:blipFill>
        <p:spPr>
          <a:xfrm>
            <a:off x="1415480" y="1628800"/>
            <a:ext cx="9721081" cy="40940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682D59A9-1C6D-C5DF-D3A4-D0C4F5051BA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15479" y="1628801"/>
            <a:ext cx="9721081" cy="4176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4" name="Rectangle 1087">
            <a:extLst>
              <a:ext uri="{FF2B5EF4-FFF2-40B4-BE49-F238E27FC236}">
                <a16:creationId xmlns:a16="http://schemas.microsoft.com/office/drawing/2014/main" id="{EC732659-9F74-63BD-C2DF-C814D2A38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6280" y="1711194"/>
            <a:ext cx="2354234" cy="4094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 anchor="ctr">
            <a:spAutoFit/>
          </a:bodyPr>
          <a:lstStyle/>
          <a:p>
            <a:pPr algn="ctr"/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Qué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puedes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hacer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si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persona que te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hace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llorar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tanto es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única capaz de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consolarte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? Si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tuviese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un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deseo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sería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que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siempre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fueses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lo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primero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que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veo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por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mañana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al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despertarme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, y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lo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último que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veo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por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noche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antes de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dormirme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</p:txBody>
      </p:sp>
      <p:pic>
        <p:nvPicPr>
          <p:cNvPr id="45" name="Imagen 44">
            <a:extLst>
              <a:ext uri="{FF2B5EF4-FFF2-40B4-BE49-F238E27FC236}">
                <a16:creationId xmlns:a16="http://schemas.microsoft.com/office/drawing/2014/main" id="{DF3CEBD8-83C7-6CF5-A9AD-B750FABE6FF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64" b="3419"/>
          <a:stretch/>
        </p:blipFill>
        <p:spPr>
          <a:xfrm flipH="1">
            <a:off x="1055440" y="1268760"/>
            <a:ext cx="9721080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" name="Imagen 45" descr="Calle de noche con luces de colores&#10;&#10;Descripción generada automáticamente con confianza baja">
            <a:extLst>
              <a:ext uri="{FF2B5EF4-FFF2-40B4-BE49-F238E27FC236}">
                <a16:creationId xmlns:a16="http://schemas.microsoft.com/office/drawing/2014/main" id="{AEACFFE6-8388-5EE3-51A1-992541D04FC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268759"/>
            <a:ext cx="9721080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7" name="Rectangle 9">
            <a:extLst>
              <a:ext uri="{FF2B5EF4-FFF2-40B4-BE49-F238E27FC236}">
                <a16:creationId xmlns:a16="http://schemas.microsoft.com/office/drawing/2014/main" id="{23114145-5B28-4320-BCBC-C6DEAD410D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176" y="1581729"/>
            <a:ext cx="2867980" cy="3478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 anchor="ctr">
            <a:spAutoFit/>
          </a:bodyPr>
          <a:lstStyle/>
          <a:p>
            <a:pPr algn="ctr"/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Es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increíble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como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alguien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puede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romper tu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corazón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, y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sin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embargo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sigues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amándole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con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cada uno de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los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pedacitos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 algn="ctr"/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Querer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alguien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que no te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quiere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es como intentar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volar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un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un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ala roto.</a:t>
            </a:r>
          </a:p>
          <a:p>
            <a:pPr algn="ctr"/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¿Te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has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dado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cuenta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como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un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corazón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son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como dos lágrimas al revés?</a:t>
            </a:r>
          </a:p>
        </p:txBody>
      </p:sp>
      <p:pic>
        <p:nvPicPr>
          <p:cNvPr id="48" name="Imagen 47">
            <a:extLst>
              <a:ext uri="{FF2B5EF4-FFF2-40B4-BE49-F238E27FC236}">
                <a16:creationId xmlns:a16="http://schemas.microsoft.com/office/drawing/2014/main" id="{EE887A65-68E1-8426-4869-3EBAE65D23C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75"/>
          <a:stretch/>
        </p:blipFill>
        <p:spPr>
          <a:xfrm>
            <a:off x="695400" y="908720"/>
            <a:ext cx="9721079" cy="4176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9" name="Imagen 48" descr="Carretera con montañas al fondo&#10;&#10;Descripción generada automáticamente">
            <a:extLst>
              <a:ext uri="{FF2B5EF4-FFF2-40B4-BE49-F238E27FC236}">
                <a16:creationId xmlns:a16="http://schemas.microsoft.com/office/drawing/2014/main" id="{0A1717E8-C94D-535C-0929-E72C64F3994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908720"/>
            <a:ext cx="9721078" cy="4176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0" name="CuadroTexto 49">
            <a:extLst>
              <a:ext uri="{FF2B5EF4-FFF2-40B4-BE49-F238E27FC236}">
                <a16:creationId xmlns:a16="http://schemas.microsoft.com/office/drawing/2014/main" id="{6F66F9CC-9B17-2B67-6DF5-772040AAF0B4}"/>
              </a:ext>
            </a:extLst>
          </p:cNvPr>
          <p:cNvSpPr txBox="1"/>
          <p:nvPr/>
        </p:nvSpPr>
        <p:spPr>
          <a:xfrm>
            <a:off x="839414" y="991755"/>
            <a:ext cx="2772310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Por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fin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empezaba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a superar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nuestra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separación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y por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fin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empezaba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a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aceptar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que nunca serás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mío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, que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tienes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otra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pareja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. Pero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hoy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me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has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sonreído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y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has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estropeado todo.</a:t>
            </a:r>
          </a:p>
          <a:p>
            <a:pPr algn="ctr"/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No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tienes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que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prometerme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luna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. Me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bastaría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si solo te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sentarías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conmigo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un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rato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debajo</a:t>
            </a:r>
            <a:r>
              <a:rPr lang="pt-BR" altLang="es-ES" sz="20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de </a:t>
            </a:r>
            <a:r>
              <a:rPr lang="pt-BR" altLang="es-ES" sz="20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ella</a:t>
            </a:r>
            <a:endParaRPr lang="pt-BR" altLang="es-ES" sz="2000" i="1" dirty="0">
              <a:latin typeface="Book Antiqua" panose="02040602050305030304" pitchFamily="18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E587464E-3367-0BC0-A81C-7F9227F4532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4" b="18134"/>
          <a:stretch/>
        </p:blipFill>
        <p:spPr>
          <a:xfrm>
            <a:off x="335360" y="548680"/>
            <a:ext cx="9721080" cy="4128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2" name="CuadroTexto 51">
            <a:extLst>
              <a:ext uri="{FF2B5EF4-FFF2-40B4-BE49-F238E27FC236}">
                <a16:creationId xmlns:a16="http://schemas.microsoft.com/office/drawing/2014/main" id="{93877EB2-BBFB-5D03-DAB3-4526CBA9F6E5}"/>
              </a:ext>
            </a:extLst>
          </p:cNvPr>
          <p:cNvSpPr txBox="1"/>
          <p:nvPr/>
        </p:nvSpPr>
        <p:spPr>
          <a:xfrm>
            <a:off x="8148" y="5924599"/>
            <a:ext cx="14154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jrvg</a:t>
            </a:r>
            <a:endParaRPr lang="es-ES" sz="4400" i="1" dirty="0">
              <a:latin typeface="Book Antiqua" panose="02040602050305030304" pitchFamily="18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C24D7238-4A31-A4B0-ABC9-629695F7997C}"/>
              </a:ext>
            </a:extLst>
          </p:cNvPr>
          <p:cNvSpPr txBox="1"/>
          <p:nvPr/>
        </p:nvSpPr>
        <p:spPr>
          <a:xfrm>
            <a:off x="246584" y="7235053"/>
            <a:ext cx="6388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rgbClr val="FF0000"/>
                </a:solidFill>
              </a:rPr>
              <a:t>jrvallegomez@outlook.es</a:t>
            </a:r>
          </a:p>
        </p:txBody>
      </p:sp>
      <p:pic>
        <p:nvPicPr>
          <p:cNvPr id="54" name="Picture 7">
            <a:extLst>
              <a:ext uri="{FF2B5EF4-FFF2-40B4-BE49-F238E27FC236}">
                <a16:creationId xmlns:a16="http://schemas.microsoft.com/office/drawing/2014/main" id="{99848CA2-28EA-302D-9ABF-B1CCCD62F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7235053"/>
            <a:ext cx="1081372" cy="90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6B39CC1E-3A7A-FDCE-5762-050C9BCFBBC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360" y="548680"/>
            <a:ext cx="9721079" cy="4128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6" name="Rectangle 9">
            <a:extLst>
              <a:ext uri="{FF2B5EF4-FFF2-40B4-BE49-F238E27FC236}">
                <a16:creationId xmlns:a16="http://schemas.microsoft.com/office/drawing/2014/main" id="{007DCAB3-A817-7E81-7BAE-6715FD0FED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102" y="557048"/>
            <a:ext cx="3099361" cy="4155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>
            <a:spAutoFit/>
          </a:bodyPr>
          <a:lstStyle/>
          <a:p>
            <a:pPr algn="ctr"/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Nunca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dejas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de querer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la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persona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con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la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que realmente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has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estado enamorada. Solo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puedes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aprender a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vivir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sin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el.</a:t>
            </a:r>
          </a:p>
          <a:p>
            <a:pPr algn="ctr"/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¿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Debo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sonreír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porque somos amigos? ¿O </a:t>
            </a:r>
            <a:r>
              <a:rPr lang="pt-BR" altLang="es-ES" sz="2400" i="1" dirty="0" err="1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llorar</a:t>
            </a:r>
            <a:r>
              <a:rPr lang="pt-BR" altLang="es-ES" sz="2400" i="1" dirty="0">
                <a:latin typeface="Book Antiqua" panose="02040602050305030304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 porque nunca seremos más que amigos?</a:t>
            </a:r>
          </a:p>
        </p:txBody>
      </p:sp>
      <p:pic>
        <p:nvPicPr>
          <p:cNvPr id="57" name="audio2.cortada wav(1)">
            <a:hlinkClick r:id="" action="ppaction://media"/>
            <a:extLst>
              <a:ext uri="{FF2B5EF4-FFF2-40B4-BE49-F238E27FC236}">
                <a16:creationId xmlns:a16="http://schemas.microsoft.com/office/drawing/2014/main" id="{6B249A17-1327-8026-FBCB-2B16B27952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8616280" y="76356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148794"/>
      </p:ext>
    </p:extLst>
  </p:cSld>
  <p:clrMapOvr>
    <a:masterClrMapping/>
  </p:clrMapOvr>
  <p:transition spd="slow" advClick="0" advTm="0">
    <p:zoom/>
    <p:sndAc>
      <p:stSnd>
        <p:snd r:embed="rId4" name="ARPEG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0" tmFilter="0,0; .5, 0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3500"/>
                            </p:stCondLst>
                            <p:childTnLst>
                              <p:par>
                                <p:cTn id="38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7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500"/>
                            </p:stCondLst>
                            <p:childTnLst>
                              <p:par>
                                <p:cTn id="57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5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4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xit" presetSubtype="2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wipe(right)">
                                      <p:cBhvr>
                                        <p:cTn id="7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48500"/>
                            </p:stCondLst>
                            <p:childTnLst>
                              <p:par>
                                <p:cTn id="74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2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7" presetClass="exit" presetSubtype="1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9700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6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1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39000"/>
                            </p:stCondLst>
                            <p:childTnLst>
                              <p:par>
                                <p:cTn id="115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43500"/>
                            </p:stCondLst>
                            <p:childTnLst>
                              <p:par>
                                <p:cTn id="132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</p:childTnLst>
        </p:cTn>
      </p:par>
    </p:tnLst>
    <p:bldLst>
      <p:bldP spid="4" grpId="0"/>
      <p:bldP spid="41" grpId="0"/>
      <p:bldP spid="41" grpId="1"/>
      <p:bldP spid="44" grpId="0"/>
      <p:bldP spid="44" grpId="1"/>
      <p:bldP spid="47" grpId="0"/>
      <p:bldP spid="47" grpId="1"/>
      <p:bldP spid="50" grpId="0"/>
      <p:bldP spid="50" grpId="1"/>
      <p:bldP spid="52" grpId="0"/>
      <p:bldP spid="56" grpId="0"/>
      <p:bldP spid="5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2454FBF-DF61-B585-D253-C5A2E3CBA1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AC973AC-3A3C-920F-88B4-BCA47E1628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6C235725-E0DD-EF12-0CEE-DEAF2C538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069C3E5-1A28-43AD-5EE3-ED3CD7EC3C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C4459D2-DB77-3E68-813B-3CEDCB8AF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CA90917-4523-78B0-3852-016D94DE3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C5B3C57-7B08-66AF-BDF6-5CDA70CE1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9A42EC2-E8CB-8B07-2D27-41E503655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F38229D-DD8E-DE6C-28F7-ABE93BCC9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C534FB8-635C-519B-C1BF-6763A01C5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92758DF-00B1-7449-F722-F8AD58097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6FD53ED-CD2C-A8C3-D782-164DD90397E2}"/>
              </a:ext>
            </a:extLst>
          </p:cNvPr>
          <p:cNvSpPr txBox="1"/>
          <p:nvPr/>
        </p:nvSpPr>
        <p:spPr>
          <a:xfrm>
            <a:off x="263352" y="702940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54668222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ector">
  <a:themeElements>
    <a:clrScheme name="Violeta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TM03457475[[fn=Marco]]</Template>
  <TotalTime>502</TotalTime>
  <Words>265</Words>
  <Application>Microsoft Office PowerPoint</Application>
  <PresentationFormat>Panorámica</PresentationFormat>
  <Paragraphs>15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Book Antiqua</vt:lpstr>
      <vt:lpstr>Century Gothic</vt:lpstr>
      <vt:lpstr>Kristen ITC</vt:lpstr>
      <vt:lpstr>Times New Roman</vt:lpstr>
      <vt:lpstr>Wingdings 3</vt:lpstr>
      <vt:lpstr>Sector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 ti.......</dc:title>
  <dc:subject>ppsx</dc:subject>
  <dc:creator>jrvallegomez@outlook.es</dc:creator>
  <cp:keywords>poesia</cp:keywords>
  <cp:lastModifiedBy>jose ruiz</cp:lastModifiedBy>
  <cp:revision>59</cp:revision>
  <dcterms:created xsi:type="dcterms:W3CDTF">2000-09-18T14:10:50Z</dcterms:created>
  <dcterms:modified xsi:type="dcterms:W3CDTF">2024-10-10T09:15:43Z</dcterms:modified>
</cp:coreProperties>
</file>