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3" r:id="rId9"/>
    <p:sldId id="265" r:id="rId10"/>
  </p:sldIdLst>
  <p:sldSz cx="9144000" cy="5715000" type="screen16x10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SVDFBQznfVHWQjBl6dz4w==" hashData="OM799TPYPf+A2Gk4YXmDfH0/kX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22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BF45-2048-4785-9817-DEA8BEBEACD2}" type="datetimeFigureOut">
              <a:rPr lang="es-AR" smtClean="0"/>
              <a:pPr/>
              <a:t>17/04/2015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D3A-9972-4819-8ED2-11692F2A149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BF45-2048-4785-9817-DEA8BEBEACD2}" type="datetimeFigureOut">
              <a:rPr lang="es-AR" smtClean="0"/>
              <a:pPr/>
              <a:t>17/04/2015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D3A-9972-4819-8ED2-11692F2A149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BF45-2048-4785-9817-DEA8BEBEACD2}" type="datetimeFigureOut">
              <a:rPr lang="es-AR" smtClean="0"/>
              <a:pPr/>
              <a:t>17/04/2015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D3A-9972-4819-8ED2-11692F2A149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BF45-2048-4785-9817-DEA8BEBEACD2}" type="datetimeFigureOut">
              <a:rPr lang="es-AR" smtClean="0"/>
              <a:pPr/>
              <a:t>17/04/2015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D3A-9972-4819-8ED2-11692F2A149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BF45-2048-4785-9817-DEA8BEBEACD2}" type="datetimeFigureOut">
              <a:rPr lang="es-AR" smtClean="0"/>
              <a:pPr/>
              <a:t>17/04/2015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D3A-9972-4819-8ED2-11692F2A149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BF45-2048-4785-9817-DEA8BEBEACD2}" type="datetimeFigureOut">
              <a:rPr lang="es-AR" smtClean="0"/>
              <a:pPr/>
              <a:t>17/04/2015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D3A-9972-4819-8ED2-11692F2A149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BF45-2048-4785-9817-DEA8BEBEACD2}" type="datetimeFigureOut">
              <a:rPr lang="es-AR" smtClean="0"/>
              <a:pPr/>
              <a:t>17/04/2015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D3A-9972-4819-8ED2-11692F2A149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BF45-2048-4785-9817-DEA8BEBEACD2}" type="datetimeFigureOut">
              <a:rPr lang="es-AR" smtClean="0"/>
              <a:pPr/>
              <a:t>17/04/2015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D3A-9972-4819-8ED2-11692F2A149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BF45-2048-4785-9817-DEA8BEBEACD2}" type="datetimeFigureOut">
              <a:rPr lang="es-AR" smtClean="0"/>
              <a:pPr/>
              <a:t>17/04/2015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D3A-9972-4819-8ED2-11692F2A149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BF45-2048-4785-9817-DEA8BEBEACD2}" type="datetimeFigureOut">
              <a:rPr lang="es-AR" smtClean="0"/>
              <a:pPr/>
              <a:t>17/04/2015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D3A-9972-4819-8ED2-11692F2A149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BF45-2048-4785-9817-DEA8BEBEACD2}" type="datetimeFigureOut">
              <a:rPr lang="es-AR" smtClean="0"/>
              <a:pPr/>
              <a:t>17/04/2015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D3A-9972-4819-8ED2-11692F2A149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C8BF45-2048-4785-9817-DEA8BEBEACD2}" type="datetimeFigureOut">
              <a:rPr lang="es-AR" smtClean="0"/>
              <a:pPr/>
              <a:t>17/04/2015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F42D3A-9972-4819-8ED2-11692F2A149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1823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b="11459"/>
          <a:stretch>
            <a:fillRect/>
          </a:stretch>
        </p:blipFill>
        <p:spPr>
          <a:xfrm>
            <a:off x="-41071" y="0"/>
            <a:ext cx="9185071" cy="574088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90500" h="190500" prst="convex"/>
            <a:bevelB w="190500" h="190500"/>
          </a:sp3d>
        </p:spPr>
      </p:pic>
      <p:sp>
        <p:nvSpPr>
          <p:cNvPr id="5" name="4 CuadroTexto"/>
          <p:cNvSpPr txBox="1"/>
          <p:nvPr/>
        </p:nvSpPr>
        <p:spPr>
          <a:xfrm>
            <a:off x="1619672" y="1273324"/>
            <a:ext cx="5112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4800" dirty="0" smtClean="0">
                <a:latin typeface="Lucida Calligraphy" pitchFamily="66" charset="0"/>
              </a:rPr>
              <a:t>POR SIEMPRE</a:t>
            </a:r>
            <a:endParaRPr lang="es-AR" sz="4800" dirty="0"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660232" y="2137420"/>
            <a:ext cx="2483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/>
              <a:t>Mario Benedetti</a:t>
            </a:r>
            <a:endParaRPr lang="es-AR" dirty="0"/>
          </a:p>
        </p:txBody>
      </p:sp>
      <p:sp>
        <p:nvSpPr>
          <p:cNvPr id="7" name="6 CuadroTexto"/>
          <p:cNvSpPr txBox="1"/>
          <p:nvPr/>
        </p:nvSpPr>
        <p:spPr>
          <a:xfrm>
            <a:off x="1547664" y="5089748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/>
              <a:t>automático</a:t>
            </a:r>
            <a:endParaRPr lang="es-AR" dirty="0"/>
          </a:p>
        </p:txBody>
      </p:sp>
      <p:pic>
        <p:nvPicPr>
          <p:cNvPr id="8" name="7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4945732"/>
            <a:ext cx="923156" cy="524521"/>
          </a:xfrm>
          <a:prstGeom prst="rect">
            <a:avLst/>
          </a:prstGeom>
        </p:spPr>
      </p:pic>
    </p:spTree>
  </p:cSld>
  <p:clrMapOvr>
    <a:masterClrMapping/>
  </p:clrMapOvr>
  <p:transition spd="slow" advClick="0" advTm="19000">
    <p:split/>
    <p:sndAc>
      <p:stSnd>
        <p:snd r:embed="rId2" name="BELLA--Ernesto Cortazar Sicilian Romance Nº 6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rrpgz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46054"/>
            <a:ext cx="9144000" cy="5756167"/>
          </a:xfrm>
          <a:prstGeom prst="rect">
            <a:avLst/>
          </a:prstGeom>
        </p:spPr>
      </p:pic>
      <p:pic>
        <p:nvPicPr>
          <p:cNvPr id="6" name="5 Imagen" descr="poecí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835696" y="3577580"/>
            <a:ext cx="53285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Si la esmeralda se opacara,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si el oro perdiera su color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entonces, se acabaría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nuestro amor.</a:t>
            </a:r>
          </a:p>
        </p:txBody>
      </p:sp>
    </p:spTree>
  </p:cSld>
  <p:clrMapOvr>
    <a:masterClrMapping/>
  </p:clrMapOvr>
  <p:transition spd="slow" advClick="0" advTm="2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sunset2bylukay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4832"/>
            <a:ext cx="9144000" cy="5545336"/>
          </a:xfrm>
          <a:prstGeom prst="rect">
            <a:avLst/>
          </a:prstGeom>
        </p:spPr>
      </p:pic>
      <p:pic>
        <p:nvPicPr>
          <p:cNvPr id="8" name="7 Imagen" descr="love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323528" y="3145532"/>
            <a:ext cx="39604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como tampoco tendría sentido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vivir sin mi vida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la mujer de mis sueños,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la que me da la alegría...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95536" y="1633364"/>
            <a:ext cx="6408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Si el sol no calentara,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si la luna no existiera,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entonces, no tendría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sentido vivir en esta 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tierra,</a:t>
            </a:r>
          </a:p>
        </p:txBody>
      </p:sp>
    </p:spTree>
  </p:cSld>
  <p:clrMapOvr>
    <a:masterClrMapping/>
  </p:clrMapOvr>
  <p:transition spd="slow" advClick="0" advTm="3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" presetID="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500"/>
                            </p:stCondLst>
                            <p:childTnLst>
                              <p:par>
                                <p:cTn id="18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silvi 3.jpg"/>
          <p:cNvPicPr>
            <a:picLocks noChangeAspect="1"/>
          </p:cNvPicPr>
          <p:nvPr/>
        </p:nvPicPr>
        <p:blipFill>
          <a:blip r:embed="rId2" cstate="print"/>
          <a:srcRect l="32068" b="8421"/>
          <a:stretch>
            <a:fillRect/>
          </a:stretch>
        </p:blipFill>
        <p:spPr>
          <a:xfrm flipH="1">
            <a:off x="0" y="0"/>
            <a:ext cx="6300192" cy="5715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90500" h="190500" prst="cross"/>
            <a:bevelB w="190500" h="190500"/>
          </a:sp3d>
        </p:spPr>
      </p:pic>
      <p:pic>
        <p:nvPicPr>
          <p:cNvPr id="8" name="7 Imagen" descr="meuamorimage0leiu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9795"/>
            <a:ext cx="6300192" cy="574479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6372200" y="817274"/>
            <a:ext cx="24482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Si el mundo no girara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o el tiempo no existiese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entonces, jamás 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moriría,</a:t>
            </a:r>
            <a:b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jamás morirías,</a:t>
            </a:r>
          </a:p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tampoco nuestro amor...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</a:br>
            <a:endParaRPr lang="es-AR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000"/>
                            </p:stCondLst>
                            <p:childTnLst>
                              <p:par>
                                <p:cTn id="1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slide0023_image0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1365" y="492889"/>
            <a:ext cx="8161075" cy="4740875"/>
          </a:xfrm>
          <a:prstGeom prst="rect">
            <a:avLst/>
          </a:prstGeom>
        </p:spPr>
      </p:pic>
      <p:pic>
        <p:nvPicPr>
          <p:cNvPr id="6" name="5 Imagen" descr="x1pxzz39wvexyq1j7i6oqohuzsgo65knxz2zp8jpuynkkkexilmlqdi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409227"/>
            <a:ext cx="8402597" cy="4896546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4788024" y="1705372"/>
            <a:ext cx="40324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pero </a:t>
            </a:r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el tiempo no es 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necesario</a:t>
            </a:r>
          </a:p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nuestro amor es 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eterno</a:t>
            </a:r>
          </a:p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no necesitamos del 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sol</a:t>
            </a:r>
          </a:p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de la luna o los 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astros</a:t>
            </a:r>
          </a:p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para seguir amándonos...</a:t>
            </a:r>
          </a:p>
        </p:txBody>
      </p:sp>
    </p:spTree>
  </p:cSld>
  <p:clrMapOvr>
    <a:masterClrMapping/>
  </p:clrMapOvr>
  <p:transition spd="slow" advClick="0" advTm="3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000"/>
                            </p:stCondLst>
                            <p:childTnLst>
                              <p:par>
                                <p:cTn id="24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0"/>
                            </p:stCondLst>
                            <p:childTnLst>
                              <p:par>
                                <p:cTn id="2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silvi 9.jpg"/>
          <p:cNvPicPr>
            <a:picLocks noChangeAspect="1"/>
          </p:cNvPicPr>
          <p:nvPr/>
        </p:nvPicPr>
        <p:blipFill>
          <a:blip r:embed="rId2" cstate="print"/>
          <a:srcRect b="7161"/>
          <a:stretch>
            <a:fillRect/>
          </a:stretch>
        </p:blipFill>
        <p:spPr>
          <a:xfrm>
            <a:off x="0" y="-1"/>
            <a:ext cx="9143999" cy="6025853"/>
          </a:xfrm>
          <a:prstGeom prst="rect">
            <a:avLst/>
          </a:prstGeom>
        </p:spPr>
      </p:pic>
      <p:pic>
        <p:nvPicPr>
          <p:cNvPr id="6" name="5 Imagen" descr="Imagen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881836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364088" y="2737487"/>
            <a:ext cx="34563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Si la vida fuera otra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y la muerte 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llegase</a:t>
            </a:r>
          </a:p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entonces, te amaría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hoy, mañana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...</a:t>
            </a:r>
          </a:p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por siempre...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todavía.</a:t>
            </a:r>
          </a:p>
        </p:txBody>
      </p:sp>
      <p:pic>
        <p:nvPicPr>
          <p:cNvPr id="5" name="4 Imagen" descr="Alberto y Totty..España  2014.jpg"/>
          <p:cNvPicPr>
            <a:picLocks noChangeAspect="1"/>
          </p:cNvPicPr>
          <p:nvPr/>
        </p:nvPicPr>
        <p:blipFill>
          <a:blip r:embed="rId4" cstate="print"/>
          <a:srcRect l="24343" r="17440"/>
          <a:stretch>
            <a:fillRect/>
          </a:stretch>
        </p:blipFill>
        <p:spPr>
          <a:xfrm>
            <a:off x="1763688" y="1345332"/>
            <a:ext cx="2088232" cy="13556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  <a:softEdge rad="127000"/>
          </a:effectLst>
        </p:spPr>
      </p:pic>
    </p:spTree>
  </p:cSld>
  <p:clrMapOvr>
    <a:masterClrMapping/>
  </p:clrMapOvr>
  <p:transition spd="slow" advClick="0" advTm="2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0"/>
                            </p:stCondLst>
                            <p:childTnLst>
                              <p:par>
                                <p:cTn id="24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loem (58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265212"/>
            <a:ext cx="5334000" cy="515302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835696" y="516175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>
                <a:latin typeface="Lucida Calligraphy" pitchFamily="66" charset="0"/>
              </a:rPr>
              <a:t>Ilda</a:t>
            </a:r>
            <a:endParaRPr lang="es-AR" dirty="0"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804248" y="5233764"/>
            <a:ext cx="21602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latin typeface="Lucida Calligraphy" pitchFamily="66" charset="0"/>
              </a:rPr>
              <a:t>Pps</a:t>
            </a:r>
            <a:r>
              <a:rPr lang="es-AR" sz="1200" dirty="0" smtClean="0">
                <a:latin typeface="Lucida Calligraphy" pitchFamily="66" charset="0"/>
              </a:rPr>
              <a:t> sin fines de lucro</a:t>
            </a:r>
            <a:endParaRPr lang="es-AR" sz="1200" dirty="0">
              <a:latin typeface="Lucida Calligraphy" pitchFamily="66" charset="0"/>
            </a:endParaRPr>
          </a:p>
        </p:txBody>
      </p:sp>
      <p:pic>
        <p:nvPicPr>
          <p:cNvPr id="8" name="7 Imagen" descr="TOTTY   2014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b="10109"/>
          <a:stretch>
            <a:fillRect/>
          </a:stretch>
        </p:blipFill>
        <p:spPr>
          <a:xfrm>
            <a:off x="942565" y="4081636"/>
            <a:ext cx="909385" cy="1296144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0" name="9 Imagen" descr="loveckg.jpg"/>
          <p:cNvPicPr>
            <a:picLocks noChangeAspect="1"/>
          </p:cNvPicPr>
          <p:nvPr/>
        </p:nvPicPr>
        <p:blipFill>
          <a:blip r:embed="rId4" cstate="print"/>
          <a:srcRect b="10392"/>
          <a:stretch>
            <a:fillRect/>
          </a:stretch>
        </p:blipFill>
        <p:spPr>
          <a:xfrm>
            <a:off x="0" y="1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slow" advClick="0" advTm="2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</TotalTime>
  <Words>59</Words>
  <Application>Microsoft Office PowerPoint</Application>
  <PresentationFormat>Presentación en pantalla (16:10)</PresentationFormat>
  <Paragraphs>23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Ilda</dc:creator>
  <cp:lastModifiedBy>Ilda</cp:lastModifiedBy>
  <cp:revision>42</cp:revision>
  <dcterms:created xsi:type="dcterms:W3CDTF">2015-04-13T13:21:49Z</dcterms:created>
  <dcterms:modified xsi:type="dcterms:W3CDTF">2015-04-17T21:31:09Z</dcterms:modified>
</cp:coreProperties>
</file>