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5" r:id="rId4"/>
    <p:sldId id="264" r:id="rId5"/>
    <p:sldId id="263" r:id="rId6"/>
    <p:sldId id="262" r:id="rId7"/>
    <p:sldId id="261" r:id="rId8"/>
    <p:sldId id="266" r:id="rId9"/>
    <p:sldId id="260" r:id="rId10"/>
    <p:sldId id="259" r:id="rId11"/>
    <p:sldId id="258" r:id="rId12"/>
    <p:sldId id="257" r:id="rId13"/>
    <p:sldId id="267" r:id="rId14"/>
    <p:sldId id="268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eNdp5KlEwuXcV7JPYMG4A" hashData="ZS+bUNZnAa4ygqp5q641c5ZHm1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B4DCB-E116-4CBC-A538-F9D0FB58BC9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EA2F0-18D1-479A-A6A7-7247EBF8025C}" type="datetimeFigureOut">
              <a:rPr lang="es-ES" smtClean="0"/>
              <a:pPr/>
              <a:t>23/06/2012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26F29-9B3F-47C7-8730-93C65CC93E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F588D9-D4B0-448F-AD40-18B20146F60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10244_6656_irisi_i_babochka_olj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old-on-with-a-kiss-carol-cavalari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75885">
            <a:off x="3041425" y="1383700"/>
            <a:ext cx="5386411" cy="513588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1340490411_b1cbbb48_1340490421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3286116" y="142852"/>
            <a:ext cx="5257800" cy="1600200"/>
          </a:xfrm>
          <a:prstGeom prst="rect">
            <a:avLst/>
          </a:prstGeom>
        </p:spPr>
      </p:pic>
    </p:spTree>
  </p:cSld>
  <p:clrMapOvr>
    <a:masterClrMapping/>
  </p:clrMapOvr>
  <p:transition advTm="17000">
    <p:sndAc>
      <p:stSnd>
        <p:snd r:embed="rId2" name="11 todo lo que hago lo hago por ti(2)10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kway.blogspot.com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add1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28570">
            <a:off x="4360627" y="961304"/>
            <a:ext cx="4733284" cy="586963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428596" y="571480"/>
            <a:ext cx="64543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eso…Porque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fuiste hontanar de agua cristalina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curaste mi sed de amor y de ternura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chid-sky-carol-caval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n7nda0j.jpg"/>
          <p:cNvPicPr>
            <a:picLocks noChangeAspect="1"/>
          </p:cNvPicPr>
          <p:nvPr/>
        </p:nvPicPr>
        <p:blipFill>
          <a:blip r:embed="rId3"/>
          <a:srcRect l="10688" t="27624" r="19317" b="6708"/>
          <a:stretch>
            <a:fillRect/>
          </a:stretch>
        </p:blipFill>
        <p:spPr>
          <a:xfrm rot="953066">
            <a:off x="2140704" y="254000"/>
            <a:ext cx="5222528" cy="500965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2428860" y="5000636"/>
            <a:ext cx="61414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Porque fuiste una luz situada en cada esquina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alumbrabas mi vida en tiempos de amargura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d4aa79e9d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7d8hkl6b.jpg"/>
          <p:cNvPicPr>
            <a:picLocks noChangeAspect="1"/>
          </p:cNvPicPr>
          <p:nvPr/>
        </p:nvPicPr>
        <p:blipFill>
          <a:blip r:embed="rId3"/>
          <a:srcRect b="26073"/>
          <a:stretch>
            <a:fillRect/>
          </a:stretch>
        </p:blipFill>
        <p:spPr>
          <a:xfrm rot="918323">
            <a:off x="3541575" y="-135315"/>
            <a:ext cx="5580646" cy="485048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3696034" y="5214950"/>
            <a:ext cx="54479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Porque fuiste mi sol en días de tormenta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le diste el calor que a mi alma le faltaba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5fa1b271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500166" y="214290"/>
            <a:ext cx="6801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inerte y muy sola, de amor estaba hambrienta, 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una caricia tuya, mi pecho alimentaba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9218" name="Picture 2" descr="http://files.myopera.com/ammbarleon/albums/10013732/pareja%20con%20ramo%20de%20margaritas.jpg"/>
          <p:cNvPicPr>
            <a:picLocks noChangeAspect="1" noChangeArrowheads="1"/>
          </p:cNvPicPr>
          <p:nvPr/>
        </p:nvPicPr>
        <p:blipFill>
          <a:blip r:embed="rId3"/>
          <a:srcRect b="15177"/>
          <a:stretch>
            <a:fillRect/>
          </a:stretch>
        </p:blipFill>
        <p:spPr bwMode="auto">
          <a:xfrm rot="1286077">
            <a:off x="3305876" y="1465573"/>
            <a:ext cx="4395241" cy="563165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0056_107950599314232_100002978786889_59574_192485211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w5imbpr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50864">
            <a:off x="1760423" y="631161"/>
            <a:ext cx="5238750" cy="36513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357158" y="5572140"/>
            <a:ext cx="60612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Porque fuiste, del mar, la limpia y fresca brisa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soplaba en mi rostro, cuando triste, lloraba. 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06fe2c3b8a027b843c15fcdb9b81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6qddmfb.jpg"/>
          <p:cNvPicPr>
            <a:picLocks noChangeAspect="1"/>
          </p:cNvPicPr>
          <p:nvPr/>
        </p:nvPicPr>
        <p:blipFill>
          <a:blip r:embed="rId3"/>
          <a:srcRect l="23438" t="10417" r="42969" b="4166"/>
          <a:stretch>
            <a:fillRect/>
          </a:stretch>
        </p:blipFill>
        <p:spPr>
          <a:xfrm>
            <a:off x="4786314" y="1285860"/>
            <a:ext cx="3071834" cy="585791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357158" y="5643578"/>
            <a:ext cx="59300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Porque fuiste la flor que, humilde, con tu risa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tu aroma hechicero, mi desgarro curaba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l5hcn8u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rcRect l="2500" t="6250" r="2500" b="5000"/>
          <a:stretch>
            <a:fillRect/>
          </a:stretch>
        </p:blipFill>
        <p:spPr>
          <a:xfrm rot="1005449">
            <a:off x="-527124" y="-253725"/>
            <a:ext cx="5429288" cy="5072098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3000364" y="5715016"/>
            <a:ext cx="59307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Porque tú siempre has sido, en mi trágica vida, 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única persona que en verdad me ha querido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2b885844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85zme86.jpg"/>
          <p:cNvPicPr>
            <a:picLocks noChangeAspect="1"/>
          </p:cNvPicPr>
          <p:nvPr/>
        </p:nvPicPr>
        <p:blipFill>
          <a:blip r:embed="rId3"/>
          <a:srcRect l="29659" t="4588" r="25781" b="5208"/>
          <a:stretch>
            <a:fillRect/>
          </a:stretch>
        </p:blipFill>
        <p:spPr>
          <a:xfrm rot="898992">
            <a:off x="4923152" y="423568"/>
            <a:ext cx="3941395" cy="50547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14282" y="285728"/>
            <a:ext cx="64043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Perdonando mis fallos Y dándome acogida,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hundido Y deshecho me encontraba afligido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d7ae4c69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cf0868d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261" r="11041" b="45524"/>
          <a:stretch>
            <a:fillRect/>
          </a:stretch>
        </p:blipFill>
        <p:spPr>
          <a:xfrm rot="2233415">
            <a:off x="3197096" y="501870"/>
            <a:ext cx="5500392" cy="439227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571472" y="5715016"/>
            <a:ext cx="59372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todas esas cosas y muchas más que siento,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quise y te querré mientas siga existiendo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a4206c0e3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vgj0hmiq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357166"/>
            <a:ext cx="4786346" cy="545306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500166" y="5286388"/>
            <a:ext cx="62889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Hasta el postrer suspiro, hasta mi último aliento,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te susurro  hoy, cuando me estoy muriendo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...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eso…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o7fed5x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anime_190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2000240"/>
            <a:ext cx="1288385" cy="122396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anime_190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1214422"/>
            <a:ext cx="1288385" cy="122396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anime_190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2428868"/>
            <a:ext cx="1288385" cy="1223966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8" name="7 CuadroTexto"/>
          <p:cNvSpPr txBox="1"/>
          <p:nvPr/>
        </p:nvSpPr>
        <p:spPr>
          <a:xfrm>
            <a:off x="0" y="6072206"/>
            <a:ext cx="23771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blipFill>
                  <a:blip r:embed="rId4"/>
                  <a:tile tx="0" ty="0" sx="100000" sy="100000" flip="none" algn="tl"/>
                </a:blipFill>
                <a:latin typeface="Script MT Bold" pitchFamily="66" charset="0"/>
              </a:rPr>
              <a:t>Poema : </a:t>
            </a:r>
            <a:r>
              <a:rPr lang="es-ES" sz="1400" b="1" dirty="0" smtClean="0">
                <a:blipFill>
                  <a:blip r:embed="rId4"/>
                  <a:tile tx="0" ty="0" sx="100000" sy="100000" flip="none" algn="tl"/>
                </a:blipFill>
                <a:latin typeface="Script MT Bold" pitchFamily="66" charset="0"/>
              </a:rPr>
              <a:t>Antonio Pardal Rivas</a:t>
            </a:r>
            <a:endParaRPr lang="es-ES" sz="1400" dirty="0">
              <a:blipFill>
                <a:blip r:embed="rId4"/>
                <a:tile tx="0" ty="0" sx="100000" sy="100000" flip="none" algn="tl"/>
              </a:blipFill>
              <a:latin typeface="Script MT Bold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43570" y="6072206"/>
            <a:ext cx="2935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  -  Jazmín</a:t>
            </a:r>
            <a:endParaRPr lang="es-ES" dirty="0"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 ESO...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 ESO....</Template>
  <TotalTime>0</TotalTime>
  <Words>164</Words>
  <Application>Microsoft Office PowerPoint</Application>
  <PresentationFormat>Presentación en pantalla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POR ESO....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2012-06-24T01:48:15Z</dcterms:created>
  <dcterms:modified xsi:type="dcterms:W3CDTF">2012-06-24T01:49:47Z</dcterms:modified>
</cp:coreProperties>
</file>