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6" r:id="rId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EPigd9vxDvtFWkh+arN9g==" hashData="bW9gJicV4HvJB+dBV2jo61/BrJ5eflaKzlvRrg0hbAOS6NBh+IMATOfyqez9iEbdYAZocmsiRIYQdsRHSMy+9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90" d="100"/>
          <a:sy n="90" d="100"/>
        </p:scale>
        <p:origin x="648" y="4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5E17476-D32F-4902-BB1A-95E40C961DC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A792C143-B6C3-4443-A0DB-484300BD3A5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BC75A51-2069-47C1-8497-388210FDCF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EC835-CB84-414B-BFA8-4674B0EE60E6}" type="datetimeFigureOut">
              <a:rPr lang="es-ES" smtClean="0"/>
              <a:t>16/08/2024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99B4D5D-FD4B-4116-A570-B689F09637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F98B787-4F2E-47A3-8661-760CCBF5CE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48178-4014-4DDE-B057-D02CCCCC11B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662346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35BCAA9-E111-4755-8E39-6BC1E3C913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2EAD2AA-02EC-41FE-8A50-42CE163777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DB1596B-8457-47E1-ADAE-E734B61211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EC835-CB84-414B-BFA8-4674B0EE60E6}" type="datetimeFigureOut">
              <a:rPr lang="es-ES" smtClean="0"/>
              <a:t>16/08/2024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0CBB9D9-0B2B-425F-8E73-785CD80312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8D046E0-58C9-4742-BB5A-89A351D588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48178-4014-4DDE-B057-D02CCCCC11B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907593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CF0828E-6C33-42C3-A1D5-C3EDF8B245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273E1589-2234-4E3B-94F8-78EF0E9CEB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55790F9-937C-4B1B-95B7-80EE5D4AB1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EC835-CB84-414B-BFA8-4674B0EE60E6}" type="datetimeFigureOut">
              <a:rPr lang="es-ES" smtClean="0"/>
              <a:t>16/08/2024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A921EB7-651F-4E1F-9302-DC5C3159E1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D86A25A-B5EC-4681-88C9-DB0F6ADB93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48178-4014-4DDE-B057-D02CCCCC11B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783074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338517E-6083-4074-A99E-9A411FAFF7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E682532-BC37-4D05-BCF3-D1FBFFC921A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7939D6A6-B9D7-4D2C-9092-E07DD94FAD8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1D2BFDB-EE1B-4371-8F2A-0464615CF8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EC835-CB84-414B-BFA8-4674B0EE60E6}" type="datetimeFigureOut">
              <a:rPr lang="es-ES" smtClean="0"/>
              <a:t>16/08/2024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EF1B20E-B68B-43AE-AC37-B177E68E29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BDF552CD-456E-4F3E-9017-B28D260642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48178-4014-4DDE-B057-D02CCCCC11B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557676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588B05D-E91F-4BE4-93D1-2E6F992ED9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0B23939-7318-4497-B1F8-5268593793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FF88F86C-6D00-46EB-AED0-A4725C0947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BAE9A6AC-566D-4577-9B02-5A3307E4C41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B84EF5E5-D2C4-4B79-82F0-F1391AF0A77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2E76390F-E322-488A-9060-C242855F1C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EC835-CB84-414B-BFA8-4674B0EE60E6}" type="datetimeFigureOut">
              <a:rPr lang="es-ES" smtClean="0"/>
              <a:t>16/08/2024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2014BA93-3FBC-42A6-81BE-7B2C2E20DF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566203BC-E803-4CB1-B5B3-1C5EEBF06A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48178-4014-4DDE-B057-D02CCCCC11B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27694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0AD287F-8EAF-418E-B2D5-757219CF4C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19613931-8999-4A10-9DA8-36939D8C58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EC835-CB84-414B-BFA8-4674B0EE60E6}" type="datetimeFigureOut">
              <a:rPr lang="es-ES" smtClean="0"/>
              <a:t>16/08/2024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1F8250F9-988B-4051-97DE-17AC8FB030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850262BC-2F13-4724-96FE-E17B4A6A15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48178-4014-4DDE-B057-D02CCCCC11B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05918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7ED74EBB-9556-4D17-81E9-22B0FCD0EF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EC835-CB84-414B-BFA8-4674B0EE60E6}" type="datetimeFigureOut">
              <a:rPr lang="es-ES" smtClean="0"/>
              <a:t>16/08/2024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7626EA31-2D8C-4CAA-A189-7E300C513C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0A6AD74-6BBE-4E17-B9C5-8B167132BE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48178-4014-4DDE-B057-D02CCCCC11B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172171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ADAA545-4A35-45B3-A488-E1248E6BD6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4C0E41D-653F-49EC-941B-D1D1D2FDA5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EB0E291E-A832-411D-BB59-7EF8ADBFBB7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D2AC3FE1-CAA4-4196-89C0-50C8590574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EC835-CB84-414B-BFA8-4674B0EE60E6}" type="datetimeFigureOut">
              <a:rPr lang="es-ES" smtClean="0"/>
              <a:t>16/08/2024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9204983-8F94-4C6F-8498-EE9A82C446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13DD67E-E023-4946-97CB-BF56698E31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48178-4014-4DDE-B057-D02CCCCC11B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881193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6344EA2-C5AD-4D07-AC56-465CAFBE8E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9459D5C5-F727-4287-AC2E-F6FE0B1772A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A5F61850-5C8D-494F-B0EE-76960D0FC1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4F29E64D-94E8-4E49-A8A1-94849EE898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EC835-CB84-414B-BFA8-4674B0EE60E6}" type="datetimeFigureOut">
              <a:rPr lang="es-ES" smtClean="0"/>
              <a:t>16/08/2024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373A9F9F-D973-4710-B24C-ECA8C6B9CA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8937E03E-8089-4AD2-BDB5-A982D07074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48178-4014-4DDE-B057-D02CCCCC11B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218531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C3E76CB-E2B4-42C6-92CA-8B993F8B05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234E06D2-2997-4FCE-9570-205B163536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9899F93-2F67-49AC-95FE-B1ADA04416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EC835-CB84-414B-BFA8-4674B0EE60E6}" type="datetimeFigureOut">
              <a:rPr lang="es-ES" smtClean="0"/>
              <a:t>16/08/2024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81E3A62-416D-49B6-90F8-F5B02B69FC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23E2B0A-6617-4DD7-9B81-00CDA91D1F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48178-4014-4DDE-B057-D02CCCCC11B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7714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D70E12B1-F952-45B1-B2AF-309A5AD96EC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3BA92864-659F-458B-9A3C-E1A9C32353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8D1B8EE-5301-473E-BB24-21B4C1D843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EC835-CB84-414B-BFA8-4674B0EE60E6}" type="datetimeFigureOut">
              <a:rPr lang="es-ES" smtClean="0"/>
              <a:t>16/08/2024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4D69F6C-3198-4DF5-9523-5737404E05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335FA68-F94F-42A9-A34D-44500DDCB8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48178-4014-4DDE-B057-D02CCCCC11B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905447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D975E7E-BD0C-A3C6-38A7-4097EA6A754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ECDA4B76-756B-D555-A23A-0E92DC3C9EB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96A7534-B9A1-4A7A-E8B3-AC908B20D7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73695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3BC72324-7CFA-4072-B177-3E151962E8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B79239D-E82A-4721-9633-E7CDFEB80D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5432938-6F9A-4E81-945D-3561ECFF77F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BEC835-CB84-414B-BFA8-4674B0EE60E6}" type="datetimeFigureOut">
              <a:rPr lang="es-ES" smtClean="0"/>
              <a:t>16/08/2024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F10A016-D9AE-4CC9-91B2-149BEB02BE7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C88D0F9-A3EA-4AA8-9121-A2CDB90290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348178-4014-4DDE-B057-D02CCCCC11B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454934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E9457020-8B94-513F-9A24-876CFE9E8036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9364672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jp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gif"/><Relationship Id="rId5" Type="http://schemas.openxmlformats.org/officeDocument/2006/relationships/image" Target="../media/image2.png"/><Relationship Id="rId10" Type="http://schemas.openxmlformats.org/officeDocument/2006/relationships/image" Target="../media/image7.jpg"/><Relationship Id="rId4" Type="http://schemas.openxmlformats.org/officeDocument/2006/relationships/image" Target="../media/image1.jpg"/><Relationship Id="rId9" Type="http://schemas.openxmlformats.org/officeDocument/2006/relationships/image" Target="../media/image6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.png"/><Relationship Id="rId10" Type="http://schemas.openxmlformats.org/officeDocument/2006/relationships/image" Target="../media/image1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2" name="Picture 14">
            <a:extLst>
              <a:ext uri="{FF2B5EF4-FFF2-40B4-BE49-F238E27FC236}">
                <a16:creationId xmlns:a16="http://schemas.microsoft.com/office/drawing/2014/main" id="{7E46EFB8-28C4-4023-8A5D-53C9542653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628013" y="969778"/>
            <a:ext cx="9163688" cy="535659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A995259A-3754-41B2-9C47-BB1CD7061853}"/>
              </a:ext>
            </a:extLst>
          </p:cNvPr>
          <p:cNvSpPr txBox="1"/>
          <p:nvPr/>
        </p:nvSpPr>
        <p:spPr>
          <a:xfrm>
            <a:off x="4890978" y="23796"/>
            <a:ext cx="7671912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60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eso quiero odiarte</a:t>
            </a:r>
            <a:endParaRPr lang="es-ES" sz="6000" i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2" name="acortadaudio1(1)">
            <a:hlinkClick r:id="" action="ppaction://media"/>
            <a:extLst>
              <a:ext uri="{FF2B5EF4-FFF2-40B4-BE49-F238E27FC236}">
                <a16:creationId xmlns:a16="http://schemas.microsoft.com/office/drawing/2014/main" id="{71992810-72C3-DEFB-35E0-C0F4693C733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832437" y="7577449"/>
            <a:ext cx="609600" cy="609600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377B241B-96C9-4B17-ED67-1DDCD8721A6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2475" y="1137684"/>
            <a:ext cx="9069226" cy="50717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" name="Picture 16">
            <a:extLst>
              <a:ext uri="{FF2B5EF4-FFF2-40B4-BE49-F238E27FC236}">
                <a16:creationId xmlns:a16="http://schemas.microsoft.com/office/drawing/2014/main" id="{48D74B96-8A81-4552-C88A-07AFEC0854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17" b="3017"/>
          <a:stretch/>
        </p:blipFill>
        <p:spPr bwMode="auto">
          <a:xfrm>
            <a:off x="157017" y="180752"/>
            <a:ext cx="8104481" cy="53800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Rectangle 17">
            <a:extLst>
              <a:ext uri="{FF2B5EF4-FFF2-40B4-BE49-F238E27FC236}">
                <a16:creationId xmlns:a16="http://schemas.microsoft.com/office/drawing/2014/main" id="{8631E28F-AAFF-CA0B-42D2-B2D955AC06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15117" y="382012"/>
            <a:ext cx="3211031" cy="60939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sz="3000" i="1" kern="0" dirty="0">
                <a:solidFill>
                  <a:schemeClr val="accent2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Quisiera poder odiarte,</a:t>
            </a:r>
            <a:br>
              <a:rPr lang="es-ES" sz="3000" i="1" kern="0" dirty="0">
                <a:solidFill>
                  <a:schemeClr val="accent2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3000" i="1" kern="0" dirty="0">
                <a:solidFill>
                  <a:schemeClr val="accent2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quisiera no volver a mirarte,</a:t>
            </a:r>
            <a:br>
              <a:rPr lang="es-ES" sz="3000" i="1" kern="0" dirty="0">
                <a:solidFill>
                  <a:schemeClr val="accent2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3000" i="1" kern="0" dirty="0">
                <a:solidFill>
                  <a:schemeClr val="accent2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quisiera de esta tortura escaparme.</a:t>
            </a:r>
            <a:br>
              <a:rPr lang="es-ES" sz="3000" i="1" kern="0" dirty="0">
                <a:solidFill>
                  <a:schemeClr val="accent2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3000" i="1" kern="0" dirty="0">
                <a:solidFill>
                  <a:schemeClr val="accent2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Pero amo la manera que tienes de mirarme,</a:t>
            </a:r>
            <a:br>
              <a:rPr lang="es-ES" sz="3000" i="1" kern="0" dirty="0">
                <a:solidFill>
                  <a:schemeClr val="accent2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3000" i="1" kern="0" dirty="0">
                <a:solidFill>
                  <a:schemeClr val="accent2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amo la manera en la que hacemos planes,</a:t>
            </a:r>
            <a:br>
              <a:rPr lang="es-ES" sz="3000" i="1" kern="0" dirty="0">
                <a:solidFill>
                  <a:schemeClr val="accent2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3000" i="1" kern="0" dirty="0">
                <a:solidFill>
                  <a:schemeClr val="accent2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 miras y sólo me haces anhelarte.</a:t>
            </a:r>
            <a:endParaRPr lang="es-ES" altLang="es-ES" sz="3000" i="1" dirty="0">
              <a:solidFill>
                <a:schemeClr val="accent2"/>
              </a:solidFill>
              <a:latin typeface="Bell MT" panose="02020503060305020303" pitchFamily="18" charset="0"/>
            </a:endParaRPr>
          </a:p>
        </p:txBody>
      </p:sp>
      <p:pic>
        <p:nvPicPr>
          <p:cNvPr id="32" name="Imagen 31">
            <a:extLst>
              <a:ext uri="{FF2B5EF4-FFF2-40B4-BE49-F238E27FC236}">
                <a16:creationId xmlns:a16="http://schemas.microsoft.com/office/drawing/2014/main" id="{05CCFE2D-E88C-C435-8F3A-F29C70F04C3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018" y="180752"/>
            <a:ext cx="8104480" cy="53800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3" name="Imagen 32">
            <a:extLst>
              <a:ext uri="{FF2B5EF4-FFF2-40B4-BE49-F238E27FC236}">
                <a16:creationId xmlns:a16="http://schemas.microsoft.com/office/drawing/2014/main" id="{E42D1463-183B-B312-079B-BEE8D02F551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2540" y="1648047"/>
            <a:ext cx="8293395" cy="35938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4" name="Picture 23">
            <a:extLst>
              <a:ext uri="{FF2B5EF4-FFF2-40B4-BE49-F238E27FC236}">
                <a16:creationId xmlns:a16="http://schemas.microsoft.com/office/drawing/2014/main" id="{B9128204-BCC0-C94F-24EB-7DB0F304BC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1" r="631"/>
          <a:stretch/>
        </p:blipFill>
        <p:spPr bwMode="auto">
          <a:xfrm>
            <a:off x="3572540" y="1616149"/>
            <a:ext cx="8293395" cy="362570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Rectangle 25">
            <a:extLst>
              <a:ext uri="{FF2B5EF4-FFF2-40B4-BE49-F238E27FC236}">
                <a16:creationId xmlns:a16="http://schemas.microsoft.com/office/drawing/2014/main" id="{3783A9B3-D623-40C9-CB86-111156CF81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8856" y="612844"/>
            <a:ext cx="3349256" cy="56323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sz="3000" i="1" kern="0" dirty="0">
                <a:solidFill>
                  <a:schemeClr val="accent2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 complicado estar a tu lado,</a:t>
            </a:r>
            <a:br>
              <a:rPr lang="es-ES" sz="3000" i="1" kern="0" dirty="0">
                <a:solidFill>
                  <a:schemeClr val="accent2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3000" i="1" kern="0" dirty="0">
                <a:solidFill>
                  <a:schemeClr val="accent2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sólo me hablas de ella</a:t>
            </a:r>
            <a:br>
              <a:rPr lang="es-ES" sz="3000" i="1" kern="0" dirty="0">
                <a:solidFill>
                  <a:schemeClr val="accent2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3000" i="1" kern="0" dirty="0">
                <a:solidFill>
                  <a:schemeClr val="accent2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no te das cuenta de que me haces daño.</a:t>
            </a:r>
            <a:br>
              <a:rPr lang="es-ES" sz="3000" i="1" kern="0" dirty="0">
                <a:solidFill>
                  <a:schemeClr val="accent2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3000" i="1" kern="0" dirty="0">
                <a:solidFill>
                  <a:schemeClr val="accent2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eso quiero odiarte,</a:t>
            </a:r>
            <a:br>
              <a:rPr lang="es-ES" sz="3000" i="1" kern="0" dirty="0">
                <a:solidFill>
                  <a:schemeClr val="accent2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3000" i="1" kern="0" dirty="0">
                <a:solidFill>
                  <a:schemeClr val="accent2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ya no tener que escucharte,</a:t>
            </a:r>
            <a:br>
              <a:rPr lang="es-ES" sz="3000" i="1" kern="0" dirty="0">
                <a:solidFill>
                  <a:schemeClr val="accent2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3000" i="1" kern="0" dirty="0">
                <a:solidFill>
                  <a:schemeClr val="accent2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escuchar lo enamorado que estás de ella.</a:t>
            </a:r>
            <a:endParaRPr lang="es-ES" altLang="es-ES" sz="3000" i="1" dirty="0">
              <a:solidFill>
                <a:schemeClr val="accent2"/>
              </a:solidFill>
              <a:latin typeface="Bell MT" panose="02020503060305020303" pitchFamily="18" charset="0"/>
            </a:endParaRPr>
          </a:p>
        </p:txBody>
      </p:sp>
      <p:pic>
        <p:nvPicPr>
          <p:cNvPr id="36" name="Imagen 35">
            <a:extLst>
              <a:ext uri="{FF2B5EF4-FFF2-40B4-BE49-F238E27FC236}">
                <a16:creationId xmlns:a16="http://schemas.microsoft.com/office/drawing/2014/main" id="{E914A45B-A014-DEE7-5DA5-5D7E30F17EA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284" y="170120"/>
            <a:ext cx="8806228" cy="53800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7" name="Picture 27">
            <a:extLst>
              <a:ext uri="{FF2B5EF4-FFF2-40B4-BE49-F238E27FC236}">
                <a16:creationId xmlns:a16="http://schemas.microsoft.com/office/drawing/2014/main" id="{76542DA7-EA32-F1F6-CF43-58642828B09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648" b="6126"/>
          <a:stretch/>
        </p:blipFill>
        <p:spPr bwMode="auto">
          <a:xfrm>
            <a:off x="178284" y="246172"/>
            <a:ext cx="8806227" cy="519769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" name="Rectangle 30">
            <a:extLst>
              <a:ext uri="{FF2B5EF4-FFF2-40B4-BE49-F238E27FC236}">
                <a16:creationId xmlns:a16="http://schemas.microsoft.com/office/drawing/2014/main" id="{868C5F05-FF48-6C47-0837-2768E68892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22078" y="1902847"/>
            <a:ext cx="2832464" cy="47089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sz="3000" i="1" kern="0" dirty="0">
                <a:solidFill>
                  <a:schemeClr val="accent2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 puedo odiarla, ni odiarte,</a:t>
            </a:r>
            <a:br>
              <a:rPr lang="es-ES" sz="3000" i="1" kern="0" dirty="0">
                <a:solidFill>
                  <a:schemeClr val="accent2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3000" i="1" kern="0" dirty="0">
                <a:solidFill>
                  <a:schemeClr val="accent2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ella es un ángel</a:t>
            </a:r>
            <a:br>
              <a:rPr lang="es-ES" sz="3000" i="1" kern="0" dirty="0">
                <a:solidFill>
                  <a:schemeClr val="accent2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3000" i="1" kern="0" dirty="0">
                <a:solidFill>
                  <a:schemeClr val="accent2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yo sólo soy la amiga</a:t>
            </a:r>
            <a:br>
              <a:rPr lang="es-ES" sz="3000" i="1" kern="0" dirty="0">
                <a:solidFill>
                  <a:schemeClr val="accent2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3000" i="1" kern="0" dirty="0">
                <a:solidFill>
                  <a:schemeClr val="accent2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siempre estará para ayudarte.</a:t>
            </a:r>
            <a:br>
              <a:rPr lang="es-ES" sz="3000" i="1" kern="0" dirty="0">
                <a:solidFill>
                  <a:schemeClr val="accent2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3000" i="1" kern="0" dirty="0">
                <a:solidFill>
                  <a:schemeClr val="accent2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 tienes la culpa,</a:t>
            </a:r>
            <a:br>
              <a:rPr lang="es-ES" sz="3000" i="1" kern="0" dirty="0">
                <a:solidFill>
                  <a:schemeClr val="accent2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3000" i="1" kern="0" dirty="0">
                <a:solidFill>
                  <a:schemeClr val="accent2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sólo soy la que no deja de pensarte.</a:t>
            </a:r>
            <a:endParaRPr lang="es-ES" altLang="es-ES" sz="3000" i="1" dirty="0">
              <a:solidFill>
                <a:schemeClr val="accent2"/>
              </a:solidFill>
              <a:latin typeface="Bell MT" panose="02020503060305020303" pitchFamily="18" charset="0"/>
            </a:endParaRPr>
          </a:p>
        </p:txBody>
      </p:sp>
      <p:sp>
        <p:nvSpPr>
          <p:cNvPr id="39" name="Text Box 31">
            <a:extLst>
              <a:ext uri="{FF2B5EF4-FFF2-40B4-BE49-F238E27FC236}">
                <a16:creationId xmlns:a16="http://schemas.microsoft.com/office/drawing/2014/main" id="{298A0AB7-048D-C303-A65E-4C6840728A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673" y="5903942"/>
            <a:ext cx="2016125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4000" i="1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Microsoft YaHei" panose="020B0503020204020204" pitchFamily="34" charset="-122"/>
              </a:rPr>
              <a:t>jrvg</a:t>
            </a:r>
            <a:endParaRPr lang="es-ES" altLang="es-ES" sz="4000" i="1" dirty="0">
              <a:solidFill>
                <a:schemeClr val="accent6">
                  <a:lumMod val="60000"/>
                  <a:lumOff val="40000"/>
                </a:schemeClr>
              </a:solidFill>
              <a:latin typeface="Microsoft YaHei" panose="020B0503020204020204" pitchFamily="34" charset="-122"/>
            </a:endParaRPr>
          </a:p>
        </p:txBody>
      </p:sp>
      <p:sp>
        <p:nvSpPr>
          <p:cNvPr id="40" name="Text Box 32">
            <a:extLst>
              <a:ext uri="{FF2B5EF4-FFF2-40B4-BE49-F238E27FC236}">
                <a16:creationId xmlns:a16="http://schemas.microsoft.com/office/drawing/2014/main" id="{475A6583-27E9-BF5D-D764-4B41A7C0E7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86286" y="6965576"/>
            <a:ext cx="308466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altLang="es-ES" dirty="0"/>
              <a:t>jrvallegomez@outlook.es</a:t>
            </a:r>
          </a:p>
        </p:txBody>
      </p:sp>
      <p:pic>
        <p:nvPicPr>
          <p:cNvPr id="41" name="Imagen 40">
            <a:extLst>
              <a:ext uri="{FF2B5EF4-FFF2-40B4-BE49-F238E27FC236}">
                <a16:creationId xmlns:a16="http://schemas.microsoft.com/office/drawing/2014/main" id="{01451C38-104A-47D6-D01A-30E4247E5507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319"/>
          <a:stretch/>
        </p:blipFill>
        <p:spPr>
          <a:xfrm>
            <a:off x="178284" y="246172"/>
            <a:ext cx="8710536" cy="51976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xit" presetSubtype="20" fill="hold" grpId="0" nodeType="afterEffect">
                                  <p:stCondLst>
                                    <p:cond delay="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(6*min(max(ppt_w*ppt_h,.3),1)-7.4)/-.7*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0"/>
                            </p:stCondLst>
                            <p:childTnLst>
                              <p:par>
                                <p:cTn id="17" presetID="13" presetClass="exit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8" dur="30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6500"/>
                            </p:stCondLst>
                            <p:childTnLst>
                              <p:par>
                                <p:cTn id="24" presetID="14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4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9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2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mph" presetSubtype="0" fill="hold" grpId="1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 override="childStyle">
                                        <p:cTn id="38" dur="50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bg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9" dur="50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bg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0" dur="50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41" presetClass="exit" presetSubtype="0" fill="hold" grpId="0" nodeType="withEffect">
                                  <p:stCondLst>
                                    <p:cond delay="18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6" dur="5000" tmFilter="0,0; .5, 0; 1, 1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4000"/>
                            </p:stCondLst>
                            <p:childTnLst>
                              <p:par>
                                <p:cTn id="49" presetID="4" presetClass="exit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50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8" presetClass="exit" presetSubtype="1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5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8000"/>
                            </p:stCondLst>
                            <p:childTnLst>
                              <p:par>
                                <p:cTn id="56" presetID="14" presetClass="entr" presetSubtype="5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58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indefinite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4" dur="indefinite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20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6" presetClass="emph" presetSubtype="0" fill="hold" grpId="1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 override="childStyle">
                                        <p:cTn id="70" dur="50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bg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1" dur="50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bg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2" dur="50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0" presetClass="exit" presetSubtype="0" fill="hold" grpId="0" nodeType="withEffect">
                                  <p:stCondLst>
                                    <p:cond delay="18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74" dur="50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16000"/>
                            </p:stCondLst>
                            <p:childTnLst>
                              <p:par>
                                <p:cTn id="77" presetID="13" presetClass="exit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78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6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1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20000"/>
                            </p:stCondLst>
                            <p:childTnLst>
                              <p:par>
                                <p:cTn id="84" presetID="14" presetClass="entr" presetSubtype="5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86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4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9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1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2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240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6" presetClass="emph" presetSubtype="0" fill="hold" grpId="1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 override="childStyle">
                                        <p:cTn id="98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bg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99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bg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00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0" presetClass="exit" presetSubtype="0" fill="hold" grpId="2" nodeType="withEffect">
                                  <p:stCondLst>
                                    <p:cond delay="18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02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65000"/>
                            </p:stCondLst>
                            <p:childTnLst>
                              <p:par>
                                <p:cTn id="10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2" dur="indefinite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3" dur="indefinite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69000"/>
                            </p:stCondLst>
                            <p:childTnLst>
                              <p:par>
                                <p:cTn id="115" presetID="26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7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3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4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6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8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9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0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73500"/>
                            </p:stCondLst>
                            <p:childTnLst>
                              <p:par>
                                <p:cTn id="132" presetID="1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0">
                <p:cTn id="134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6" grpId="0"/>
      <p:bldP spid="31" grpId="0" build="allAtOnce"/>
      <p:bldP spid="31" grpId="1" build="allAtOnce"/>
      <p:bldP spid="35" grpId="0" build="allAtOnce"/>
      <p:bldP spid="35" grpId="1" build="allAtOnce"/>
      <p:bldP spid="38" grpId="0"/>
      <p:bldP spid="38" grpId="1"/>
      <p:bldP spid="38" grpId="2"/>
      <p:bldP spid="3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76C4DDE1-0948-0F21-5C39-EA20A6C27F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33663858-6E49-9E90-1A69-47306EACBC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B6328520-9E68-1222-9475-83E2C26108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EF2C8BC1-EA36-5AB4-90DA-715F7D6EF9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9876D0B5-874B-9215-F246-2C2D442739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4E91E633-439A-D52D-574C-7F53551E82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D52FFC10-3532-959C-9594-86612970C4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EE36AE38-50F4-8A8C-0AA9-155AA06E8F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28173901-0EEF-BB26-E6C1-63D3999148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7DC46BD4-5147-C375-8190-555BD72794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1C5747E3-EBE9-1794-288A-760C03CD3E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2EA83941-89A1-CFBE-C8FD-97CA6516215E}"/>
              </a:ext>
            </a:extLst>
          </p:cNvPr>
          <p:cNvSpPr txBox="1"/>
          <p:nvPr/>
        </p:nvSpPr>
        <p:spPr>
          <a:xfrm>
            <a:off x="116958" y="7070651"/>
            <a:ext cx="12546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1119526091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235</TotalTime>
  <Words>171</Words>
  <Application>Microsoft Office PowerPoint</Application>
  <PresentationFormat>Panorámica</PresentationFormat>
  <Paragraphs>9</Paragraphs>
  <Slides>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10" baseType="lpstr">
      <vt:lpstr>Microsoft YaHei</vt:lpstr>
      <vt:lpstr>Arial</vt:lpstr>
      <vt:lpstr>Bell MT</vt:lpstr>
      <vt:lpstr>Calibri</vt:lpstr>
      <vt:lpstr>Calibri Light</vt:lpstr>
      <vt:lpstr>Kristen ITC</vt:lpstr>
      <vt:lpstr>Tema de Office</vt:lpstr>
      <vt:lpstr>Diseño predeterminado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jrvallegomez@outlook.es</dc:creator>
  <cp:keywords>poesia</cp:keywords>
  <cp:lastModifiedBy>jose ruiz</cp:lastModifiedBy>
  <cp:revision>19</cp:revision>
  <dcterms:created xsi:type="dcterms:W3CDTF">2023-11-22T12:15:10Z</dcterms:created>
  <dcterms:modified xsi:type="dcterms:W3CDTF">2024-08-16T09:22:44Z</dcterms:modified>
</cp:coreProperties>
</file>