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6" r:id="rId9"/>
    <p:sldId id="269" r:id="rId10"/>
    <p:sldId id="268" r:id="rId11"/>
    <p:sldId id="264" r:id="rId12"/>
    <p:sldId id="271" r:id="rId13"/>
    <p:sldId id="273" r:id="rId14"/>
    <p:sldId id="274" r:id="rId15"/>
    <p:sldId id="275" r:id="rId16"/>
    <p:sldId id="277" r:id="rId17"/>
    <p:sldId id="279" r:id="rId18"/>
    <p:sldId id="278" r:id="rId19"/>
    <p:sldId id="281" r:id="rId20"/>
    <p:sldId id="272" r:id="rId21"/>
    <p:sldId id="282" r:id="rId22"/>
  </p:sldIdLst>
  <p:sldSz cx="12192000" cy="6858000"/>
  <p:notesSz cx="6858000" cy="9144000"/>
  <p:embeddedFontLst>
    <p:embeddedFont>
      <p:font typeface="Batang" panose="02030600000101010101" pitchFamily="18" charset="-127"/>
      <p:regular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Calibri Light" panose="020F0302020204030204" pitchFamily="34" charset="0"/>
      <p:regular r:id="rId28"/>
      <p:italic r:id="rId29"/>
    </p:embeddedFont>
    <p:embeddedFont>
      <p:font typeface="Kristen ITC" panose="03050502040202030202" pitchFamily="66" charset="0"/>
      <p:regular r:id="rId3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zapr7mWhSVtAMs7PnhFRw==" hashData="w9wTxoav5/dEdoPYIZV8aZHD2sP4BB783md396VmVoHMuDn+29HQRJj1FujpzNchhCjO0Ab9OcCDvCqkEB5J9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860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9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5.fntdata"/><Relationship Id="rId30" Type="http://schemas.openxmlformats.org/officeDocument/2006/relationships/font" Target="fonts/font8.fntdata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5E0D7E9-788D-41C7-A443-6A4A427F34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1EFDA03E-ECDE-4CD9-94ED-B559C76B50F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B1889DF-91CD-4D55-A7E8-4BABD782B1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DB836-425F-499F-8CB0-7CFECED418B3}" type="datetimeFigureOut">
              <a:rPr lang="en-CA" smtClean="0"/>
              <a:t>2020-06-13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C655172-D528-4584-8811-46C1EC1D57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20F27EA-BFAD-4E2F-9906-5DC781341C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3F2D7-168D-4A7E-A02F-F38DF8195CF3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583349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0D668E8-F2F6-4AA6-A684-FD501EB371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B7A23D2-32BF-4E29-8396-43A4EEFA5C7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7DD0619-AC3A-4EA0-AAE3-EE08C55141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DB836-425F-499F-8CB0-7CFECED418B3}" type="datetimeFigureOut">
              <a:rPr lang="en-CA" smtClean="0"/>
              <a:t>2020-06-13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46733E9-742E-4953-9C8D-E344304F77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36C3199-C8F3-45AC-AF2A-038CB7E68F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3F2D7-168D-4A7E-A02F-F38DF8195CF3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463001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12527B4-28E2-4BC6-B852-1908BCD04C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A789BE9-B18E-4C72-AC46-435D039A35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022D344-AEA5-4064-B7EC-954CED12C8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DB836-425F-499F-8CB0-7CFECED418B3}" type="datetimeFigureOut">
              <a:rPr lang="en-CA" smtClean="0"/>
              <a:t>2020-06-13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C7BF255-DBC5-4CC4-8A22-0A1C3FC20B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9327F7D-0CBB-4DA2-BF89-EF15C31C9C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3F2D7-168D-4A7E-A02F-F38DF8195CF3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548846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9F01910-9516-4DD4-8796-84106B64E7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C29F5BB-B5C9-4899-B5F1-1C05B4D0294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806CE878-FA9F-4B24-B2F1-02E5211D858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5840ABA-78D1-400F-B583-A5AB6DE02B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DB836-425F-499F-8CB0-7CFECED418B3}" type="datetimeFigureOut">
              <a:rPr lang="en-CA" smtClean="0"/>
              <a:t>2020-06-13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2744095-3305-49A0-8C6E-28624C5F71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5DD31FB-F076-4EA8-B85E-D84B90F8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3F2D7-168D-4A7E-A02F-F38DF8195CF3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671262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0CB34E4-A056-4A04-A168-5CE6F56AA7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AB814D1-0E2C-45DE-98A7-3813BE7A34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7E3A7FE-3271-4F9B-BA89-80247EB6B6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091071B6-9787-4B6E-99BB-B1D828B1F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DCAD916D-3D2F-4057-9E7A-45871B7FD2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747F7D61-16CF-4E75-8CDD-0BA7774C17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DB836-425F-499F-8CB0-7CFECED418B3}" type="datetimeFigureOut">
              <a:rPr lang="en-CA" smtClean="0"/>
              <a:t>2020-06-13</a:t>
            </a:fld>
            <a:endParaRPr lang="en-CA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6732184B-5407-4904-9DCF-2B90DCB6DF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10C6F293-0F74-4046-BA1F-4EA0476AAB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3F2D7-168D-4A7E-A02F-F38DF8195CF3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81801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1252EF4-0773-408C-B193-DE66CB0A53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092329DF-C669-4B4B-84C3-E3F45FF4DF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DB836-425F-499F-8CB0-7CFECED418B3}" type="datetimeFigureOut">
              <a:rPr lang="en-CA" smtClean="0"/>
              <a:t>2020-06-13</a:t>
            </a:fld>
            <a:endParaRPr lang="en-CA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D241B53B-A1F8-49A5-9EE2-6794254029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8348FA89-2D58-4A34-8940-4600C5CD00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3F2D7-168D-4A7E-A02F-F38DF8195CF3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348551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0BC6E6B8-A521-4921-B6DF-2521E836D9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DB836-425F-499F-8CB0-7CFECED418B3}" type="datetimeFigureOut">
              <a:rPr lang="en-CA" smtClean="0"/>
              <a:t>2020-06-13</a:t>
            </a:fld>
            <a:endParaRPr lang="en-CA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673EFAFF-74FB-4802-B073-8F7188E55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1F5B0AB9-B67F-413D-9411-E0A677BBDD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3F2D7-168D-4A7E-A02F-F38DF8195CF3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961304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9BB3844-6711-4807-A4C1-33519DE40C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E43E6E1-F688-4CEA-A974-05AC88AA49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F7AD894F-0312-48BD-9753-7AA0189AA20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0631D36-4D88-4B06-B101-190B8D2AD9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DB836-425F-499F-8CB0-7CFECED418B3}" type="datetimeFigureOut">
              <a:rPr lang="en-CA" smtClean="0"/>
              <a:t>2020-06-13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C890F54-B9BA-46BA-919B-9EFD8A21C5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5EF694C-1F7F-4846-9F9D-BED004B002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3F2D7-168D-4A7E-A02F-F38DF8195CF3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806235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B970565-3A91-410A-9498-85D8BBF283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95BF2899-8459-4B46-B08E-EC40A5687FE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BA85DB84-289B-4A0C-8786-1824365A3A2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6041435-40B9-4B5B-8959-FBD1A01358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DB836-425F-499F-8CB0-7CFECED418B3}" type="datetimeFigureOut">
              <a:rPr lang="en-CA" smtClean="0"/>
              <a:t>2020-06-13</a:t>
            </a:fld>
            <a:endParaRPr lang="en-CA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02CC993-0377-4D63-91EB-DBEFE23FE1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D98046F-FA46-45A4-B1A4-72B77BBE5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3F2D7-168D-4A7E-A02F-F38DF8195CF3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503931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E5DA035-F9F5-4E2A-A916-27AB322C08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2501C8C2-CABA-42F3-B8DC-803D4DBCB7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FA5708C-4283-422D-917B-C63DF3DD2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DB836-425F-499F-8CB0-7CFECED418B3}" type="datetimeFigureOut">
              <a:rPr lang="en-CA" smtClean="0"/>
              <a:t>2020-06-13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1FE2DB8-944F-40BE-97A4-C15679C5E8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1C9DFC3-081F-487F-A7F4-0F7A497577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3F2D7-168D-4A7E-A02F-F38DF8195CF3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687198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3557088F-A6D8-45DA-9012-E7A12A336FC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B4A63BEB-9B64-4363-A6CB-3ECA58AAD5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A9384A0-B04F-4816-B3DA-06E0032F53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ADB836-425F-499F-8CB0-7CFECED418B3}" type="datetimeFigureOut">
              <a:rPr lang="en-CA" smtClean="0"/>
              <a:t>2020-06-13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A8278DB-DF26-49E8-9BCE-E9F73A3C2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32C3A4E-8061-48FB-AA6A-EAFE60E5B2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43F2D7-168D-4A7E-A02F-F38DF8195CF3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102101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E26EF76F-D31D-4638-A501-54560D9F9E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CA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69397A9-895A-400F-935A-DB5C5258D0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CA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6286C4A-23B5-4E50-8813-6B4726885F5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ADB836-425F-499F-8CB0-7CFECED418B3}" type="datetimeFigureOut">
              <a:rPr lang="en-CA" smtClean="0"/>
              <a:t>2020-06-13</a:t>
            </a:fld>
            <a:endParaRPr lang="en-CA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5E79E71-4AB3-47BC-B641-E120EF91B0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258D97F-1BFE-45A2-8085-AD991BE05B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43F2D7-168D-4A7E-A02F-F38DF8195CF3}" type="slidenum">
              <a:rPr lang="en-CA" smtClean="0"/>
              <a:t>‹Nº›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57006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3.png"/><Relationship Id="rId10" Type="http://schemas.openxmlformats.org/officeDocument/2006/relationships/image" Target="../media/image2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AACA1EBC-7587-4A98-BD1C-F6A192174F28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69037" cy="6857999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BD8CFC46-60FB-42B0-A813-4AC112B61F0E}"/>
              </a:ext>
            </a:extLst>
          </p:cNvPr>
          <p:cNvSpPr txBox="1"/>
          <p:nvPr/>
        </p:nvSpPr>
        <p:spPr>
          <a:xfrm>
            <a:off x="6017079" y="2669721"/>
            <a:ext cx="3331361" cy="67710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br>
              <a:rPr lang="it-IT" dirty="0"/>
            </a:br>
            <a:r>
              <a:rPr lang="it-IT" sz="2000" dirty="0">
                <a:solidFill>
                  <a:srgbClr val="0033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atang" panose="02030600000101010101" pitchFamily="18" charset="-127"/>
              </a:rPr>
              <a:t>Piano - Mariela Vecchioli</a:t>
            </a:r>
            <a:endParaRPr lang="en-CA" sz="2000" dirty="0">
              <a:solidFill>
                <a:srgbClr val="0033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Batang" panose="02030600000101010101" pitchFamily="18" charset="-127"/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BDB66952-01E0-46B2-A6EF-8013A569B299}"/>
              </a:ext>
            </a:extLst>
          </p:cNvPr>
          <p:cNvSpPr txBox="1"/>
          <p:nvPr/>
        </p:nvSpPr>
        <p:spPr>
          <a:xfrm>
            <a:off x="2579915" y="2930978"/>
            <a:ext cx="3209533" cy="40011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it-IT" sz="2000" dirty="0">
                <a:solidFill>
                  <a:srgbClr val="0000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atang" panose="02030600000101010101" pitchFamily="18" charset="-127"/>
              </a:rPr>
              <a:t>Voz - Miguel Ebenegger</a:t>
            </a:r>
            <a:endParaRPr lang="en-CA" sz="2000" dirty="0">
              <a:solidFill>
                <a:srgbClr val="0000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Batang" panose="02030600000101010101" pitchFamily="18" charset="-127"/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E3C06B13-FB21-4F0F-A7BA-94813380636A}"/>
              </a:ext>
            </a:extLst>
          </p:cNvPr>
          <p:cNvSpPr txBox="1"/>
          <p:nvPr/>
        </p:nvSpPr>
        <p:spPr>
          <a:xfrm>
            <a:off x="3380016" y="1934937"/>
            <a:ext cx="5498621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CA" sz="3200" dirty="0" err="1">
                <a:solidFill>
                  <a:srgbClr val="0033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atang" panose="02030600000101010101" pitchFamily="18" charset="-127"/>
              </a:rPr>
              <a:t>Poema</a:t>
            </a:r>
            <a:r>
              <a:rPr lang="en-CA" sz="3200" dirty="0">
                <a:solidFill>
                  <a:srgbClr val="0033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atang" panose="02030600000101010101" pitchFamily="18" charset="-127"/>
              </a:rPr>
              <a:t> 8 - Mario </a:t>
            </a:r>
            <a:r>
              <a:rPr lang="en-CA" sz="3200" dirty="0" err="1">
                <a:solidFill>
                  <a:srgbClr val="0033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atang" panose="02030600000101010101" pitchFamily="18" charset="-127"/>
              </a:rPr>
              <a:t>Vecchioli</a:t>
            </a:r>
            <a:endParaRPr lang="en-CA" sz="3200" dirty="0">
              <a:solidFill>
                <a:srgbClr val="003300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  <a:latin typeface="Batang" panose="02030600000101010101" pitchFamily="18" charset="-127"/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A8DC02D8-30BA-4B45-A978-8FB41058AAF9}"/>
              </a:ext>
            </a:extLst>
          </p:cNvPr>
          <p:cNvSpPr txBox="1"/>
          <p:nvPr/>
        </p:nvSpPr>
        <p:spPr>
          <a:xfrm>
            <a:off x="4155621" y="1036864"/>
            <a:ext cx="3555782" cy="55399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CA" sz="3000" dirty="0">
                <a:solidFill>
                  <a:srgbClr val="0033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atang" panose="02030600000101010101" pitchFamily="18" charset="-127"/>
              </a:rPr>
              <a:t>Poema </a:t>
            </a:r>
            <a:r>
              <a:rPr lang="en-CA" sz="3000" dirty="0" err="1">
                <a:solidFill>
                  <a:srgbClr val="003300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atang" panose="02030600000101010101" pitchFamily="18" charset="-127"/>
              </a:rPr>
              <a:t>Declamado</a:t>
            </a:r>
            <a:endParaRPr lang="en-CA" sz="3000" dirty="0">
              <a:solidFill>
                <a:srgbClr val="003300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  <a:latin typeface="Batang" panose="02030600000101010101" pitchFamily="18" charset="-127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84F96BAD-2A6B-429B-8E9B-CC3C68ED21B4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0774" y="0"/>
            <a:ext cx="12582211" cy="7010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6715996"/>
      </p:ext>
    </p:extLst>
  </p:cSld>
  <p:clrMapOvr>
    <a:masterClrMapping/>
  </p:clrMapOvr>
  <p:transition spd="slow" advTm="5000">
    <p:sndAc>
      <p:stSnd>
        <p:snd r:embed="rId2" name="poema_8 (3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B3212C14-82C3-48EB-A7FB-D334682678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3900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A725B391-9BB8-4A69-A55F-CF729BABB0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5753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1914B5F2-F657-4F12-829E-72F70C1E95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9529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BE9E9C58-3AD4-48FF-8FF6-D0C3B0B163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639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DAB26F5-1826-430C-A807-49A91EA67C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5276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7A4E302C-62B0-42DB-A418-4B8EB89E9C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6209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4B0C4B91-43DB-4665-B081-3CFF968A01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5684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F1DFCEB3-F0B1-49B2-A25E-A4D5ED6632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955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3000">
        <p:split orient="vert"/>
      </p:transition>
    </mc:Choice>
    <mc:Fallback xmlns="">
      <p:transition spd="slow" advTm="3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52C29822-F2D5-4B8D-A735-CB39C2FB42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2608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CF154E18-4705-4330-BB07-57A7E3B7E4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15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3554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3000">
        <p:split orient="vert"/>
      </p:transition>
    </mc:Choice>
    <mc:Fallback xmlns="">
      <p:transition spd="slow" advTm="3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8E867420-DBF2-4E82-A4E3-1B0C859425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785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D50D2247-EFD6-482B-8ED1-B0831F4A8A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0634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3000">
        <p:split orient="vert"/>
      </p:transition>
    </mc:Choice>
    <mc:Fallback xmlns="">
      <p:transition spd="slow" advTm="3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4FACA462-D4D0-42A3-966F-28C34CCF54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2683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CF57530C-1C79-463F-99AF-01D4EBB4A9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260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Click="0" advTm="3000">
        <p:fade/>
      </p:transition>
    </mc:Choice>
    <mc:Fallback xmlns="">
      <p:transition spd="slow" advClick="0" advTm="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9C983DF-2701-435E-8E9B-880CBD2D82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003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3000">
        <p:fade/>
      </p:transition>
    </mc:Choice>
    <mc:Fallback xmlns="">
      <p:transition spd="slow" advTm="3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BCC4C2E3-23ED-4A94-9394-F769F0A03C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1992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Tm="3000">
        <p:split orient="vert"/>
      </p:transition>
    </mc:Choice>
    <mc:Fallback xmlns="">
      <p:transition spd="slow" advTm="3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B99B55B5-2BDF-4946-88E2-8512F96C93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3829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6F75B26B-ABA4-46A5-A8DF-C7B5956840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5899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DB887A70-4FBA-46A3-A9B0-700DD3CD5F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A931EA1D-EA73-4EA5-8410-A13D3130F6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363" y="2637065"/>
            <a:ext cx="3727373" cy="4286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4181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Click="0" advTm="6000">
        <p:split orient="vert"/>
      </p:transition>
    </mc:Choice>
    <mc:Fallback>
      <p:transition spd="slow" advClick="0" advTm="6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B8B3481E-8076-4AE2-AFD2-7B19F9248F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18A3A224-7F29-4E98-8A8E-058422A5F7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 altLang="en-US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560424A9-9790-411E-BAC0-7A1935EAF2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A1C45784-9068-498D-916B-D620A7BA49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n-US" sz="6000" b="1">
                <a:latin typeface="Kristen ITC" panose="03050502040202030202" pitchFamily="66" charset="0"/>
              </a:rPr>
              <a:t>¿Te ha gustado?</a:t>
            </a:r>
            <a:r>
              <a:rPr lang="es-ES" altLang="en-US" sz="4800">
                <a:latin typeface="Kristen ITC" panose="03050502040202030202" pitchFamily="66" charset="0"/>
              </a:rPr>
              <a:t> </a:t>
            </a:r>
            <a:br>
              <a:rPr lang="es-ES" altLang="en-US" sz="4800">
                <a:latin typeface="Kristen ITC" panose="03050502040202030202" pitchFamily="66" charset="0"/>
              </a:rPr>
            </a:br>
            <a:r>
              <a:rPr lang="es-ES" altLang="en-US" sz="4400">
                <a:latin typeface="Kristen ITC" panose="03050502040202030202" pitchFamily="66" charset="0"/>
              </a:rPr>
              <a:t>Puedes ver más entrando </a:t>
            </a:r>
            <a:br>
              <a:rPr lang="es-ES" altLang="en-US" sz="4400">
                <a:latin typeface="Kristen ITC" panose="03050502040202030202" pitchFamily="66" charset="0"/>
              </a:rPr>
            </a:br>
            <a:r>
              <a:rPr lang="es-ES" altLang="en-U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n-U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F5219BA9-4DA1-4E7E-ABE8-1EEFA4E479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en-US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n-US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en-U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8D7C36C6-8174-4869-A02E-29F62573CB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B3BE34B4-DA20-45F6-B302-1799852DEA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E15A2C2E-5688-4C7C-BECD-D4BED4F7AA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F5911D04-88D7-43A5-B1AD-E41B40A08F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0ED8878D-CAF1-4539-8775-9BED3B8003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791FB2C6-B2A4-41D3-8DB8-4C6DE816B7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0506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>
        <p:split orient="vert"/>
      </p:transition>
    </mc:Choice>
    <mc:Fallback>
      <p:transition spd="slow" advClick="0">
        <p:split orient="vert"/>
      </p:transition>
    </mc:Fallback>
  </mc:AlternateContent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900</TotalTime>
  <Words>27</Words>
  <Application>Microsoft Office PowerPoint</Application>
  <PresentationFormat>Panorámica</PresentationFormat>
  <Paragraphs>6</Paragraphs>
  <Slides>21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21</vt:i4>
      </vt:variant>
    </vt:vector>
  </HeadingPairs>
  <TitlesOfParts>
    <vt:vector size="27" baseType="lpstr">
      <vt:lpstr>Calibri</vt:lpstr>
      <vt:lpstr>Arial</vt:lpstr>
      <vt:lpstr>Batang</vt:lpstr>
      <vt:lpstr>Kristen ITC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INES GARET</dc:creator>
  <cp:lastModifiedBy>INES GARET</cp:lastModifiedBy>
  <cp:revision>40</cp:revision>
  <dcterms:created xsi:type="dcterms:W3CDTF">2020-06-04T23:20:53Z</dcterms:created>
  <dcterms:modified xsi:type="dcterms:W3CDTF">2020-06-13T20:07:27Z</dcterms:modified>
</cp:coreProperties>
</file>