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7" r:id="rId2"/>
    <p:sldId id="258" r:id="rId3"/>
  </p:sldIdLst>
  <p:sldSz cx="9144000" cy="6858000" type="screen4x3"/>
  <p:notesSz cx="6858000" cy="9144000"/>
  <p:embeddedFontLst>
    <p:embeddedFont>
      <p:font typeface="Cambria" pitchFamily="18" charset="0"/>
      <p:regular r:id="rId4"/>
      <p:bold r:id="rId5"/>
      <p:italic r:id="rId6"/>
      <p:boldItalic r:id="rId7"/>
    </p:embeddedFont>
    <p:embeddedFont>
      <p:font typeface="A Charming Font Expanded" pitchFamily="2" charset="0"/>
      <p:regular r:id="rId8"/>
    </p:embeddedFont>
    <p:embeddedFont>
      <p:font typeface="Calibri" pitchFamily="34" charset="0"/>
      <p:regular r:id="rId9"/>
      <p:bold r:id="rId10"/>
      <p:italic r:id="rId11"/>
      <p:boldItalic r:id="rId12"/>
    </p:embeddedFont>
    <p:embeddedFont>
      <p:font typeface="Kristen ITC" pitchFamily="66" charset="0"/>
      <p:regular r:id="rId13"/>
    </p:embeddedFont>
  </p:embeddedFontLst>
  <p:defaultTextStyle>
    <a:defPPr>
      <a:defRPr lang="es-UY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UmWzKCM8LHshTLkGyRfig==" hashData="k3znYWLTJwKyA646HPZV4cHSnJ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27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3" Type="http://schemas.openxmlformats.org/officeDocument/2006/relationships/slide" Target="slides/slide2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viewProps" Target="viewProps.xml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6A398-57CC-42D0-AD8A-AEF2637F880A}" type="datetimeFigureOut">
              <a:rPr lang="es-UY" smtClean="0"/>
              <a:pPr/>
              <a:t>21/10/2016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E5679-451A-4258-931C-DC8372DB587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6A398-57CC-42D0-AD8A-AEF2637F880A}" type="datetimeFigureOut">
              <a:rPr lang="es-UY" smtClean="0"/>
              <a:pPr/>
              <a:t>21/10/2016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E5679-451A-4258-931C-DC8372DB587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6A398-57CC-42D0-AD8A-AEF2637F880A}" type="datetimeFigureOut">
              <a:rPr lang="es-UY" smtClean="0"/>
              <a:pPr/>
              <a:t>21/10/2016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E5679-451A-4258-931C-DC8372DB587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6A398-57CC-42D0-AD8A-AEF2637F880A}" type="datetimeFigureOut">
              <a:rPr lang="es-UY" smtClean="0"/>
              <a:pPr/>
              <a:t>21/10/2016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E5679-451A-4258-931C-DC8372DB587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6A398-57CC-42D0-AD8A-AEF2637F880A}" type="datetimeFigureOut">
              <a:rPr lang="es-UY" smtClean="0"/>
              <a:pPr/>
              <a:t>21/10/2016</a:t>
            </a:fld>
            <a:endParaRPr lang="es-UY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E5679-451A-4258-931C-DC8372DB587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6A398-57CC-42D0-AD8A-AEF2637F880A}" type="datetimeFigureOut">
              <a:rPr lang="es-UY" smtClean="0"/>
              <a:pPr/>
              <a:t>21/10/2016</a:t>
            </a:fld>
            <a:endParaRPr lang="es-UY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E5679-451A-4258-931C-DC8372DB587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6A398-57CC-42D0-AD8A-AEF2637F880A}" type="datetimeFigureOut">
              <a:rPr lang="es-UY" smtClean="0"/>
              <a:pPr/>
              <a:t>21/10/2016</a:t>
            </a:fld>
            <a:endParaRPr lang="es-UY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E5679-451A-4258-931C-DC8372DB587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6A398-57CC-42D0-AD8A-AEF2637F880A}" type="datetimeFigureOut">
              <a:rPr lang="es-UY" smtClean="0"/>
              <a:pPr/>
              <a:t>21/10/2016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E5679-451A-4258-931C-DC8372DB587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6A398-57CC-42D0-AD8A-AEF2637F880A}" type="datetimeFigureOut">
              <a:rPr lang="es-UY" smtClean="0"/>
              <a:pPr/>
              <a:t>21/10/2016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E5679-451A-4258-931C-DC8372DB587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6A398-57CC-42D0-AD8A-AEF2637F880A}" type="datetimeFigureOut">
              <a:rPr lang="es-UY" smtClean="0"/>
              <a:pPr/>
              <a:t>21/10/2016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E5679-451A-4258-931C-DC8372DB587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6A398-57CC-42D0-AD8A-AEF2637F880A}" type="datetimeFigureOut">
              <a:rPr lang="es-UY" smtClean="0"/>
              <a:pPr/>
              <a:t>21/10/2016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E5679-451A-4258-931C-DC8372DB587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86A398-57CC-42D0-AD8A-AEF2637F880A}" type="datetimeFigureOut">
              <a:rPr lang="es-UY" smtClean="0"/>
              <a:pPr/>
              <a:t>21/10/2016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8E5679-451A-4258-931C-DC8372DB587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.png"/><Relationship Id="rId10" Type="http://schemas.openxmlformats.org/officeDocument/2006/relationships/image" Target="../media/image1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14 Imagen" descr="NUEVAORILL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10 Imagen" descr="NUEVAORILLA.jpg 1 NUBE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" name="12 Imagen" descr="NUEVAORILLA.jpg 1 NUBES.jpg OLIS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" name="15 Imagen" descr="SOL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5940152" y="1628800"/>
            <a:ext cx="2658228" cy="1032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Y" sz="1210" i="1" dirty="0" smtClean="0">
                <a:solidFill>
                  <a:schemeClr val="bg2"/>
                </a:solidFill>
                <a:latin typeface="Cambria" pitchFamily="18" charset="0"/>
              </a:rPr>
              <a:t>Poesía es mirar y ver las cosas</a:t>
            </a:r>
            <a:br>
              <a:rPr lang="es-UY" sz="121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210" i="1" dirty="0" smtClean="0">
                <a:solidFill>
                  <a:schemeClr val="bg2"/>
                </a:solidFill>
                <a:latin typeface="Cambria" pitchFamily="18" charset="0"/>
              </a:rPr>
              <a:t>con un brillo de escarcha que las cubre</a:t>
            </a:r>
            <a:br>
              <a:rPr lang="es-UY" sz="121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210" i="1" dirty="0" smtClean="0">
                <a:solidFill>
                  <a:schemeClr val="bg2"/>
                </a:solidFill>
                <a:latin typeface="Cambria" pitchFamily="18" charset="0"/>
              </a:rPr>
              <a:t>es también atrapar mil mariposas</a:t>
            </a:r>
            <a:br>
              <a:rPr lang="es-UY" sz="1210" i="1" dirty="0" smtClean="0">
                <a:solidFill>
                  <a:schemeClr val="bg2"/>
                </a:solidFill>
                <a:latin typeface="Cambria" pitchFamily="18" charset="0"/>
              </a:rPr>
            </a:br>
            <a:r>
              <a:rPr lang="es-UY" sz="1210" i="1" dirty="0" smtClean="0">
                <a:solidFill>
                  <a:schemeClr val="bg2"/>
                </a:solidFill>
                <a:latin typeface="Cambria" pitchFamily="18" charset="0"/>
              </a:rPr>
              <a:t>que vuelan en la mente como nubes.</a:t>
            </a:r>
            <a:r>
              <a:rPr lang="es-UY" sz="1270" i="1" dirty="0" smtClean="0">
                <a:solidFill>
                  <a:schemeClr val="bg2"/>
                </a:solidFill>
                <a:latin typeface="Cambria" pitchFamily="18" charset="0"/>
              </a:rPr>
              <a:t/>
            </a:r>
            <a:br>
              <a:rPr lang="es-UY" sz="1270" i="1" dirty="0" smtClean="0">
                <a:solidFill>
                  <a:schemeClr val="bg2"/>
                </a:solidFill>
                <a:latin typeface="Cambria" pitchFamily="18" charset="0"/>
              </a:rPr>
            </a:br>
            <a:endParaRPr lang="es-UY" sz="1270" i="1" dirty="0">
              <a:solidFill>
                <a:schemeClr val="bg2"/>
              </a:solidFill>
              <a:latin typeface="Cambria" pitchFamily="18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187624" y="2420888"/>
            <a:ext cx="992579" cy="6924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900" dirty="0" smtClean="0">
                <a:solidFill>
                  <a:schemeClr val="bg1"/>
                </a:solidFill>
                <a:latin typeface="A Charming Font Expanded" pitchFamily="2" charset="0"/>
              </a:rPr>
              <a:t>Poesia</a:t>
            </a:r>
            <a:endParaRPr lang="es-UY" sz="3900" dirty="0">
              <a:solidFill>
                <a:schemeClr val="bg1"/>
              </a:solidFill>
              <a:latin typeface="A Charming Font Expanded" pitchFamily="2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395536" y="3356992"/>
            <a:ext cx="23342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2800" dirty="0" smtClean="0">
                <a:solidFill>
                  <a:schemeClr val="bg1"/>
                </a:solidFill>
                <a:latin typeface="A Charming Font Expanded" pitchFamily="2" charset="0"/>
              </a:rPr>
              <a:t>Adriana Mutis Peralta</a:t>
            </a:r>
            <a:endParaRPr lang="es-UY" sz="2800" dirty="0">
              <a:solidFill>
                <a:schemeClr val="bg1"/>
              </a:solidFill>
              <a:latin typeface="A Charming Font Expanded" pitchFamily="2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2771800" y="6611779"/>
            <a:ext cx="91403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i="1" dirty="0" smtClean="0">
                <a:solidFill>
                  <a:schemeClr val="bg1"/>
                </a:solidFill>
                <a:latin typeface="Cambria" pitchFamily="18" charset="0"/>
              </a:rPr>
              <a:t>Tube- </a:t>
            </a:r>
            <a:r>
              <a:rPr lang="en-US" sz="1000" i="1" dirty="0" err="1" smtClean="0">
                <a:solidFill>
                  <a:schemeClr val="bg1"/>
                </a:solidFill>
                <a:latin typeface="Cambria" pitchFamily="18" charset="0"/>
              </a:rPr>
              <a:t>Maryse</a:t>
            </a:r>
            <a:endParaRPr lang="es-UY" sz="1000" i="1" dirty="0">
              <a:solidFill>
                <a:schemeClr val="bg1"/>
              </a:solidFill>
              <a:latin typeface="Cambria" pitchFamily="18" charset="0"/>
            </a:endParaRPr>
          </a:p>
        </p:txBody>
      </p:sp>
      <p:pic>
        <p:nvPicPr>
          <p:cNvPr id="14" name="13 Imagen" descr="MR_Boho Style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339752" y="2204864"/>
            <a:ext cx="3096344" cy="4653136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5940152" y="2492896"/>
            <a:ext cx="2530308" cy="11141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210" i="1" dirty="0" smtClean="0">
                <a:solidFill>
                  <a:schemeClr val="bg1"/>
                </a:solidFill>
                <a:latin typeface="Cambria" pitchFamily="18" charset="0"/>
              </a:rPr>
              <a:t>Puede ser colorear con las palabras</a:t>
            </a:r>
            <a:br>
              <a:rPr lang="es-UY" sz="1210" i="1" dirty="0" smtClean="0">
                <a:solidFill>
                  <a:schemeClr val="bg1"/>
                </a:solidFill>
                <a:latin typeface="Cambria" pitchFamily="18" charset="0"/>
              </a:rPr>
            </a:br>
            <a:r>
              <a:rPr lang="es-UY" sz="1210" i="1" dirty="0" smtClean="0">
                <a:solidFill>
                  <a:schemeClr val="bg1"/>
                </a:solidFill>
                <a:latin typeface="Cambria" pitchFamily="18" charset="0"/>
              </a:rPr>
              <a:t>y danzar en las ondas de un perfume</a:t>
            </a:r>
            <a:br>
              <a:rPr lang="es-UY" sz="1210" i="1" dirty="0" smtClean="0">
                <a:solidFill>
                  <a:schemeClr val="bg1"/>
                </a:solidFill>
                <a:latin typeface="Cambria" pitchFamily="18" charset="0"/>
              </a:rPr>
            </a:br>
            <a:r>
              <a:rPr lang="es-UY" sz="1210" i="1" dirty="0" smtClean="0">
                <a:solidFill>
                  <a:schemeClr val="bg1"/>
                </a:solidFill>
                <a:latin typeface="Cambria" pitchFamily="18" charset="0"/>
              </a:rPr>
              <a:t>es un viaje fugaz en la distancia</a:t>
            </a:r>
          </a:p>
          <a:p>
            <a:r>
              <a:rPr lang="en-US" sz="1210" i="1" dirty="0" smtClean="0">
                <a:solidFill>
                  <a:schemeClr val="bg1"/>
                </a:solidFill>
                <a:latin typeface="Cambria" pitchFamily="18" charset="0"/>
              </a:rPr>
              <a:t>y un </a:t>
            </a:r>
            <a:r>
              <a:rPr lang="en-US" sz="1210" i="1" dirty="0" err="1" smtClean="0">
                <a:solidFill>
                  <a:schemeClr val="bg1"/>
                </a:solidFill>
                <a:latin typeface="Cambria" pitchFamily="18" charset="0"/>
              </a:rPr>
              <a:t>sentirse</a:t>
            </a:r>
            <a:r>
              <a:rPr lang="en-US" sz="1210" i="1" dirty="0" smtClean="0">
                <a:solidFill>
                  <a:schemeClr val="bg1"/>
                </a:solidFill>
                <a:latin typeface="Cambria" pitchFamily="18" charset="0"/>
              </a:rPr>
              <a:t> </a:t>
            </a:r>
            <a:r>
              <a:rPr lang="en-US" sz="1210" i="1" dirty="0" err="1" smtClean="0">
                <a:solidFill>
                  <a:schemeClr val="bg1"/>
                </a:solidFill>
                <a:latin typeface="Cambria" pitchFamily="18" charset="0"/>
              </a:rPr>
              <a:t>subir</a:t>
            </a:r>
            <a:r>
              <a:rPr lang="en-US" sz="1210" i="1" dirty="0" smtClean="0">
                <a:solidFill>
                  <a:schemeClr val="bg1"/>
                </a:solidFill>
                <a:latin typeface="Cambria" pitchFamily="18" charset="0"/>
              </a:rPr>
              <a:t> </a:t>
            </a:r>
            <a:r>
              <a:rPr lang="en-US" sz="1210" i="1" dirty="0" err="1" smtClean="0">
                <a:solidFill>
                  <a:schemeClr val="bg1"/>
                </a:solidFill>
                <a:latin typeface="Cambria" pitchFamily="18" charset="0"/>
              </a:rPr>
              <a:t>hasta</a:t>
            </a:r>
            <a:r>
              <a:rPr lang="en-US" sz="1210" i="1" dirty="0" smtClean="0">
                <a:solidFill>
                  <a:schemeClr val="bg1"/>
                </a:solidFill>
                <a:latin typeface="Cambria" pitchFamily="18" charset="0"/>
              </a:rPr>
              <a:t> la </a:t>
            </a:r>
            <a:r>
              <a:rPr lang="en-US" sz="1210" i="1" dirty="0" err="1" smtClean="0">
                <a:solidFill>
                  <a:schemeClr val="bg1"/>
                </a:solidFill>
                <a:latin typeface="Cambria" pitchFamily="18" charset="0"/>
              </a:rPr>
              <a:t>cumbre</a:t>
            </a:r>
            <a:r>
              <a:rPr lang="en-US" sz="1210" i="1" dirty="0" smtClean="0">
                <a:solidFill>
                  <a:schemeClr val="bg1"/>
                </a:solidFill>
                <a:latin typeface="Cambria" pitchFamily="18" charset="0"/>
              </a:rPr>
              <a:t>.</a:t>
            </a:r>
            <a:endParaRPr lang="es-UY" sz="1210" i="1" dirty="0" smtClean="0">
              <a:solidFill>
                <a:schemeClr val="bg1"/>
              </a:solidFill>
              <a:latin typeface="Cambria" pitchFamily="18" charset="0"/>
            </a:endParaRPr>
          </a:p>
          <a:p>
            <a:endParaRPr lang="es-UY" dirty="0"/>
          </a:p>
        </p:txBody>
      </p:sp>
      <p:sp>
        <p:nvSpPr>
          <p:cNvPr id="17" name="16 CuadroTexto"/>
          <p:cNvSpPr txBox="1"/>
          <p:nvPr/>
        </p:nvSpPr>
        <p:spPr>
          <a:xfrm>
            <a:off x="5940152" y="3356992"/>
            <a:ext cx="2614755" cy="8371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210" i="1" dirty="0" smtClean="0">
                <a:solidFill>
                  <a:schemeClr val="bg1"/>
                </a:solidFill>
                <a:latin typeface="Cambria" pitchFamily="18" charset="0"/>
              </a:rPr>
              <a:t>Quien se cree poeta ve en las rocas</a:t>
            </a:r>
            <a:br>
              <a:rPr lang="es-UY" sz="1210" i="1" dirty="0" smtClean="0">
                <a:solidFill>
                  <a:schemeClr val="bg1"/>
                </a:solidFill>
                <a:latin typeface="Cambria" pitchFamily="18" charset="0"/>
              </a:rPr>
            </a:br>
            <a:r>
              <a:rPr lang="es-UY" sz="1210" i="1" dirty="0" smtClean="0">
                <a:solidFill>
                  <a:schemeClr val="bg1"/>
                </a:solidFill>
                <a:latin typeface="Cambria" pitchFamily="18" charset="0"/>
              </a:rPr>
              <a:t>el brillante destello de una lumbre</a:t>
            </a:r>
            <a:br>
              <a:rPr lang="es-UY" sz="1210" i="1" dirty="0" smtClean="0">
                <a:solidFill>
                  <a:schemeClr val="bg1"/>
                </a:solidFill>
                <a:latin typeface="Cambria" pitchFamily="18" charset="0"/>
              </a:rPr>
            </a:br>
            <a:r>
              <a:rPr lang="es-UY" sz="1210" i="1" dirty="0" smtClean="0">
                <a:solidFill>
                  <a:schemeClr val="bg1"/>
                </a:solidFill>
                <a:latin typeface="Cambria" pitchFamily="18" charset="0"/>
              </a:rPr>
              <a:t>y camina en la arena mientras piensa,</a:t>
            </a:r>
            <a:br>
              <a:rPr lang="es-UY" sz="1210" i="1" dirty="0" smtClean="0">
                <a:solidFill>
                  <a:schemeClr val="bg1"/>
                </a:solidFill>
                <a:latin typeface="Cambria" pitchFamily="18" charset="0"/>
              </a:rPr>
            </a:br>
            <a:r>
              <a:rPr lang="es-UY" sz="1210" i="1" dirty="0" smtClean="0">
                <a:solidFill>
                  <a:schemeClr val="bg1"/>
                </a:solidFill>
                <a:latin typeface="Cambria" pitchFamily="18" charset="0"/>
              </a:rPr>
              <a:t>que al amor y al dolor algo los une.</a:t>
            </a:r>
            <a:endParaRPr lang="es-UY" sz="1210" i="1" dirty="0">
              <a:solidFill>
                <a:schemeClr val="bg1"/>
              </a:solidFill>
              <a:latin typeface="Cambria" pitchFamily="18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6516216" y="4797152"/>
            <a:ext cx="1859805" cy="5186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770" dirty="0" smtClean="0">
                <a:solidFill>
                  <a:schemeClr val="bg1"/>
                </a:solidFill>
                <a:latin typeface="A Charming Font Expanded" pitchFamily="2" charset="0"/>
              </a:rPr>
              <a:t>inesgaret@gmail.com</a:t>
            </a:r>
            <a:endParaRPr lang="es-UY" sz="2770" dirty="0">
              <a:solidFill>
                <a:schemeClr val="bg1"/>
              </a:solidFill>
              <a:latin typeface="A Charming Font Expanded" pitchFamily="2" charset="0"/>
            </a:endParaRPr>
          </a:p>
        </p:txBody>
      </p:sp>
      <p:pic>
        <p:nvPicPr>
          <p:cNvPr id="10" name="9 Imagen" descr="PERLADO.old.jpg"/>
          <p:cNvPicPr>
            <a:picLocks noChangeAspect="1"/>
          </p:cNvPicPr>
          <p:nvPr/>
        </p:nvPicPr>
        <p:blipFill>
          <a:blip r:embed="rId8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sndAc>
      <p:stSnd>
        <p:snd r:embed="rId2" name="evocatio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4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9500"/>
                            </p:stCondLst>
                            <p:childTnLst>
                              <p:par>
                                <p:cTn id="36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6500"/>
                            </p:stCondLst>
                            <p:childTnLst>
                              <p:par>
                                <p:cTn id="46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7" grpId="0"/>
      <p:bldP spid="8" grpId="0"/>
      <p:bldP spid="12" grpId="0"/>
      <p:bldP spid="12" grpId="1"/>
      <p:bldP spid="17" grpId="0"/>
      <p:bldP spid="17" grpId="1"/>
      <p:bldP spid="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235</TotalTime>
  <Words>44</Words>
  <Application>Microsoft Office PowerPoint</Application>
  <PresentationFormat>Presentación en pantalla (4:3)</PresentationFormat>
  <Paragraphs>10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8" baseType="lpstr">
      <vt:lpstr>Arial</vt:lpstr>
      <vt:lpstr>Cambria</vt:lpstr>
      <vt:lpstr>A Charming Font Expanded</vt:lpstr>
      <vt:lpstr>Calibri</vt:lpstr>
      <vt:lpstr>Kristen ITC</vt:lpstr>
      <vt:lpstr>Tema de Office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inesgaret</dc:creator>
  <cp:lastModifiedBy>inesgaret</cp:lastModifiedBy>
  <cp:revision>33</cp:revision>
  <dcterms:created xsi:type="dcterms:W3CDTF">2016-10-19T18:03:15Z</dcterms:created>
  <dcterms:modified xsi:type="dcterms:W3CDTF">2016-10-21T20:01:36Z</dcterms:modified>
</cp:coreProperties>
</file>