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2"/>
  </p:notesMasterIdLst>
  <p:sldIdLst>
    <p:sldId id="256" r:id="rId3"/>
    <p:sldId id="257" r:id="rId4"/>
    <p:sldId id="258" r:id="rId5"/>
    <p:sldId id="260" r:id="rId6"/>
    <p:sldId id="261" r:id="rId7"/>
    <p:sldId id="262" r:id="rId8"/>
    <p:sldId id="264" r:id="rId9"/>
    <p:sldId id="263" r:id="rId10"/>
    <p:sldId id="266" r:id="rId11"/>
  </p:sldIdLst>
  <p:sldSz cx="14401800" cy="7921625"/>
  <p:notesSz cx="6858000" cy="9144000"/>
  <p:defaultTextStyle>
    <a:defPPr>
      <a:defRPr lang="es-AR"/>
    </a:defPPr>
    <a:lvl1pPr marL="0" algn="l" defTabSz="1275588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1pPr>
    <a:lvl2pPr marL="637794" algn="l" defTabSz="1275588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2pPr>
    <a:lvl3pPr marL="1275588" algn="l" defTabSz="1275588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3pPr>
    <a:lvl4pPr marL="1913382" algn="l" defTabSz="1275588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4pPr>
    <a:lvl5pPr marL="2551176" algn="l" defTabSz="1275588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5pPr>
    <a:lvl6pPr marL="3188970" algn="l" defTabSz="1275588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6pPr>
    <a:lvl7pPr marL="3826764" algn="l" defTabSz="1275588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7pPr>
    <a:lvl8pPr marL="4464558" algn="l" defTabSz="1275588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8pPr>
    <a:lvl9pPr marL="5102352" algn="l" defTabSz="1275588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iKIGFNjRJ9G5JJjKuo1/Yw==" hashData="xq5AauStKu6/FkXQvZ2n7HpETf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6" d="100"/>
          <a:sy n="46" d="100"/>
        </p:scale>
        <p:origin x="-588" y="-102"/>
      </p:cViewPr>
      <p:guideLst>
        <p:guide orient="horz" pos="2495"/>
        <p:guide pos="4536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21618C5-82D5-49CF-A1E2-A53F3AC54174}" type="datetimeFigureOut">
              <a:rPr lang="es-AR" smtClean="0"/>
              <a:pPr/>
              <a:t>28/12/2019</a:t>
            </a:fld>
            <a:endParaRPr lang="es-AR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12738" y="685800"/>
            <a:ext cx="62325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AR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E44FC2-9AB1-4FEA-B624-6E6DDF544161}" type="slidenum">
              <a:rPr lang="es-AR" smtClean="0"/>
              <a:pPr/>
              <a:t>‹Nº›</a:t>
            </a:fld>
            <a:endParaRPr lang="es-A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AR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E44FC2-9AB1-4FEA-B624-6E6DDF544161}" type="slidenum">
              <a:rPr lang="es-AR" smtClean="0"/>
              <a:pPr/>
              <a:t>1</a:t>
            </a:fld>
            <a:endParaRPr lang="es-A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AR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E44FC2-9AB1-4FEA-B624-6E6DDF544161}" type="slidenum">
              <a:rPr lang="es-AR" smtClean="0"/>
              <a:pPr/>
              <a:t>7</a:t>
            </a:fld>
            <a:endParaRPr lang="es-A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080135" y="2460839"/>
            <a:ext cx="12241530" cy="169801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160270" y="4488921"/>
            <a:ext cx="10081260" cy="202441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377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755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9133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5511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1889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8267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4645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1023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24F67-6161-45DC-A37D-4DA6CB28F1D6}" type="datetimeFigureOut">
              <a:rPr lang="es-AR" smtClean="0"/>
              <a:pPr/>
              <a:t>28/12/2019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C927A6-57AA-430F-82E0-F9081F9B6060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24F67-6161-45DC-A37D-4DA6CB28F1D6}" type="datetimeFigureOut">
              <a:rPr lang="es-AR" smtClean="0"/>
              <a:pPr/>
              <a:t>28/12/2019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C927A6-57AA-430F-82E0-F9081F9B6060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37643" y="5090378"/>
            <a:ext cx="12241530" cy="1573323"/>
          </a:xfrm>
        </p:spPr>
        <p:txBody>
          <a:bodyPr anchor="t"/>
          <a:lstStyle>
            <a:lvl1pPr algn="l">
              <a:defRPr sz="56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137643" y="3357523"/>
            <a:ext cx="12241530" cy="1732855"/>
          </a:xfrm>
        </p:spPr>
        <p:txBody>
          <a:bodyPr anchor="b"/>
          <a:lstStyle>
            <a:lvl1pPr marL="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637794" indent="0"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2pPr>
            <a:lvl3pPr marL="1275588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3pPr>
            <a:lvl4pPr marL="1913382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4pPr>
            <a:lvl5pPr marL="2551176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5pPr>
            <a:lvl6pPr marL="318897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6pPr>
            <a:lvl7pPr marL="38267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7pPr>
            <a:lvl8pPr marL="4464558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8pPr>
            <a:lvl9pPr marL="5102352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24F67-6161-45DC-A37D-4DA6CB28F1D6}" type="datetimeFigureOut">
              <a:rPr lang="es-AR" smtClean="0"/>
              <a:pPr/>
              <a:t>28/12/2019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C927A6-57AA-430F-82E0-F9081F9B6060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720090" y="1848380"/>
            <a:ext cx="6360795" cy="5227906"/>
          </a:xfrm>
        </p:spPr>
        <p:txBody>
          <a:bodyPr/>
          <a:lstStyle>
            <a:lvl1pPr>
              <a:defRPr sz="3900"/>
            </a:lvl1pPr>
            <a:lvl2pPr>
              <a:defRPr sz="3300"/>
            </a:lvl2pPr>
            <a:lvl3pPr>
              <a:defRPr sz="28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7320915" y="1848380"/>
            <a:ext cx="6360795" cy="5227906"/>
          </a:xfrm>
        </p:spPr>
        <p:txBody>
          <a:bodyPr/>
          <a:lstStyle>
            <a:lvl1pPr>
              <a:defRPr sz="3900"/>
            </a:lvl1pPr>
            <a:lvl2pPr>
              <a:defRPr sz="3300"/>
            </a:lvl2pPr>
            <a:lvl3pPr>
              <a:defRPr sz="28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24F67-6161-45DC-A37D-4DA6CB28F1D6}" type="datetimeFigureOut">
              <a:rPr lang="es-AR" smtClean="0"/>
              <a:pPr/>
              <a:t>28/12/2019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C927A6-57AA-430F-82E0-F9081F9B6060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0090" y="1773198"/>
            <a:ext cx="6363296" cy="738984"/>
          </a:xfrm>
        </p:spPr>
        <p:txBody>
          <a:bodyPr anchor="b"/>
          <a:lstStyle>
            <a:lvl1pPr marL="0" indent="0">
              <a:buNone/>
              <a:defRPr sz="3300" b="1"/>
            </a:lvl1pPr>
            <a:lvl2pPr marL="637794" indent="0">
              <a:buNone/>
              <a:defRPr sz="2800" b="1"/>
            </a:lvl2pPr>
            <a:lvl3pPr marL="1275588" indent="0">
              <a:buNone/>
              <a:defRPr sz="2500" b="1"/>
            </a:lvl3pPr>
            <a:lvl4pPr marL="1913382" indent="0">
              <a:buNone/>
              <a:defRPr sz="2200" b="1"/>
            </a:lvl4pPr>
            <a:lvl5pPr marL="2551176" indent="0">
              <a:buNone/>
              <a:defRPr sz="2200" b="1"/>
            </a:lvl5pPr>
            <a:lvl6pPr marL="3188970" indent="0">
              <a:buNone/>
              <a:defRPr sz="2200" b="1"/>
            </a:lvl6pPr>
            <a:lvl7pPr marL="3826764" indent="0">
              <a:buNone/>
              <a:defRPr sz="2200" b="1"/>
            </a:lvl7pPr>
            <a:lvl8pPr marL="4464558" indent="0">
              <a:buNone/>
              <a:defRPr sz="2200" b="1"/>
            </a:lvl8pPr>
            <a:lvl9pPr marL="5102352" indent="0">
              <a:buNone/>
              <a:defRPr sz="22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720090" y="2512182"/>
            <a:ext cx="6363296" cy="4564104"/>
          </a:xfrm>
        </p:spPr>
        <p:txBody>
          <a:bodyPr/>
          <a:lstStyle>
            <a:lvl1pPr>
              <a:defRPr sz="3300"/>
            </a:lvl1pPr>
            <a:lvl2pPr>
              <a:defRPr sz="2800"/>
            </a:lvl2pPr>
            <a:lvl3pPr>
              <a:defRPr sz="25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7315915" y="1773198"/>
            <a:ext cx="6365796" cy="738984"/>
          </a:xfrm>
        </p:spPr>
        <p:txBody>
          <a:bodyPr anchor="b"/>
          <a:lstStyle>
            <a:lvl1pPr marL="0" indent="0">
              <a:buNone/>
              <a:defRPr sz="3300" b="1"/>
            </a:lvl1pPr>
            <a:lvl2pPr marL="637794" indent="0">
              <a:buNone/>
              <a:defRPr sz="2800" b="1"/>
            </a:lvl2pPr>
            <a:lvl3pPr marL="1275588" indent="0">
              <a:buNone/>
              <a:defRPr sz="2500" b="1"/>
            </a:lvl3pPr>
            <a:lvl4pPr marL="1913382" indent="0">
              <a:buNone/>
              <a:defRPr sz="2200" b="1"/>
            </a:lvl4pPr>
            <a:lvl5pPr marL="2551176" indent="0">
              <a:buNone/>
              <a:defRPr sz="2200" b="1"/>
            </a:lvl5pPr>
            <a:lvl6pPr marL="3188970" indent="0">
              <a:buNone/>
              <a:defRPr sz="2200" b="1"/>
            </a:lvl6pPr>
            <a:lvl7pPr marL="3826764" indent="0">
              <a:buNone/>
              <a:defRPr sz="2200" b="1"/>
            </a:lvl7pPr>
            <a:lvl8pPr marL="4464558" indent="0">
              <a:buNone/>
              <a:defRPr sz="2200" b="1"/>
            </a:lvl8pPr>
            <a:lvl9pPr marL="5102352" indent="0">
              <a:buNone/>
              <a:defRPr sz="22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7315915" y="2512182"/>
            <a:ext cx="6365796" cy="4564104"/>
          </a:xfrm>
        </p:spPr>
        <p:txBody>
          <a:bodyPr/>
          <a:lstStyle>
            <a:lvl1pPr>
              <a:defRPr sz="3300"/>
            </a:lvl1pPr>
            <a:lvl2pPr>
              <a:defRPr sz="2800"/>
            </a:lvl2pPr>
            <a:lvl3pPr>
              <a:defRPr sz="25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24F67-6161-45DC-A37D-4DA6CB28F1D6}" type="datetimeFigureOut">
              <a:rPr lang="es-AR" smtClean="0"/>
              <a:pPr/>
              <a:t>28/12/2019</a:t>
            </a:fld>
            <a:endParaRPr lang="es-A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C927A6-57AA-430F-82E0-F9081F9B6060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24F67-6161-45DC-A37D-4DA6CB28F1D6}" type="datetimeFigureOut">
              <a:rPr lang="es-AR" smtClean="0"/>
              <a:pPr/>
              <a:t>28/12/2019</a:t>
            </a:fld>
            <a:endParaRPr lang="es-A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C927A6-57AA-430F-82E0-F9081F9B6060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24F67-6161-45DC-A37D-4DA6CB28F1D6}" type="datetimeFigureOut">
              <a:rPr lang="es-AR" smtClean="0"/>
              <a:pPr/>
              <a:t>28/12/2019</a:t>
            </a:fld>
            <a:endParaRPr lang="es-A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C927A6-57AA-430F-82E0-F9081F9B6060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0091" y="315398"/>
            <a:ext cx="4738093" cy="1342275"/>
          </a:xfrm>
        </p:spPr>
        <p:txBody>
          <a:bodyPr anchor="b"/>
          <a:lstStyle>
            <a:lvl1pPr algn="l">
              <a:defRPr sz="28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630704" y="315399"/>
            <a:ext cx="8051006" cy="6760887"/>
          </a:xfrm>
        </p:spPr>
        <p:txBody>
          <a:bodyPr/>
          <a:lstStyle>
            <a:lvl1pPr>
              <a:defRPr sz="4500"/>
            </a:lvl1pPr>
            <a:lvl2pPr>
              <a:defRPr sz="3900"/>
            </a:lvl2pPr>
            <a:lvl3pPr>
              <a:defRPr sz="330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720091" y="1657674"/>
            <a:ext cx="4738093" cy="5418612"/>
          </a:xfrm>
        </p:spPr>
        <p:txBody>
          <a:bodyPr/>
          <a:lstStyle>
            <a:lvl1pPr marL="0" indent="0">
              <a:buNone/>
              <a:defRPr sz="2000"/>
            </a:lvl1pPr>
            <a:lvl2pPr marL="637794" indent="0">
              <a:buNone/>
              <a:defRPr sz="1700"/>
            </a:lvl2pPr>
            <a:lvl3pPr marL="1275588" indent="0">
              <a:buNone/>
              <a:defRPr sz="1400"/>
            </a:lvl3pPr>
            <a:lvl4pPr marL="1913382" indent="0">
              <a:buNone/>
              <a:defRPr sz="1300"/>
            </a:lvl4pPr>
            <a:lvl5pPr marL="2551176" indent="0">
              <a:buNone/>
              <a:defRPr sz="1300"/>
            </a:lvl5pPr>
            <a:lvl6pPr marL="3188970" indent="0">
              <a:buNone/>
              <a:defRPr sz="1300"/>
            </a:lvl6pPr>
            <a:lvl7pPr marL="3826764" indent="0">
              <a:buNone/>
              <a:defRPr sz="1300"/>
            </a:lvl7pPr>
            <a:lvl8pPr marL="4464558" indent="0">
              <a:buNone/>
              <a:defRPr sz="1300"/>
            </a:lvl8pPr>
            <a:lvl9pPr marL="5102352" indent="0">
              <a:buNone/>
              <a:defRPr sz="1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24F67-6161-45DC-A37D-4DA6CB28F1D6}" type="datetimeFigureOut">
              <a:rPr lang="es-AR" smtClean="0"/>
              <a:pPr/>
              <a:t>28/12/2019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C927A6-57AA-430F-82E0-F9081F9B6060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822854" y="5545137"/>
            <a:ext cx="8641080" cy="654635"/>
          </a:xfrm>
        </p:spPr>
        <p:txBody>
          <a:bodyPr anchor="b"/>
          <a:lstStyle>
            <a:lvl1pPr algn="l">
              <a:defRPr sz="28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822854" y="707812"/>
            <a:ext cx="8641080" cy="4752975"/>
          </a:xfrm>
        </p:spPr>
        <p:txBody>
          <a:bodyPr/>
          <a:lstStyle>
            <a:lvl1pPr marL="0" indent="0">
              <a:buNone/>
              <a:defRPr sz="4500"/>
            </a:lvl1pPr>
            <a:lvl2pPr marL="637794" indent="0">
              <a:buNone/>
              <a:defRPr sz="3900"/>
            </a:lvl2pPr>
            <a:lvl3pPr marL="1275588" indent="0">
              <a:buNone/>
              <a:defRPr sz="3300"/>
            </a:lvl3pPr>
            <a:lvl4pPr marL="1913382" indent="0">
              <a:buNone/>
              <a:defRPr sz="2800"/>
            </a:lvl4pPr>
            <a:lvl5pPr marL="2551176" indent="0">
              <a:buNone/>
              <a:defRPr sz="2800"/>
            </a:lvl5pPr>
            <a:lvl6pPr marL="3188970" indent="0">
              <a:buNone/>
              <a:defRPr sz="2800"/>
            </a:lvl6pPr>
            <a:lvl7pPr marL="3826764" indent="0">
              <a:buNone/>
              <a:defRPr sz="2800"/>
            </a:lvl7pPr>
            <a:lvl8pPr marL="4464558" indent="0">
              <a:buNone/>
              <a:defRPr sz="2800"/>
            </a:lvl8pPr>
            <a:lvl9pPr marL="5102352" indent="0">
              <a:buNone/>
              <a:defRPr sz="2800"/>
            </a:lvl9pPr>
          </a:lstStyle>
          <a:p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822854" y="6199772"/>
            <a:ext cx="8641080" cy="929690"/>
          </a:xfrm>
        </p:spPr>
        <p:txBody>
          <a:bodyPr/>
          <a:lstStyle>
            <a:lvl1pPr marL="0" indent="0">
              <a:buNone/>
              <a:defRPr sz="2000"/>
            </a:lvl1pPr>
            <a:lvl2pPr marL="637794" indent="0">
              <a:buNone/>
              <a:defRPr sz="1700"/>
            </a:lvl2pPr>
            <a:lvl3pPr marL="1275588" indent="0">
              <a:buNone/>
              <a:defRPr sz="1400"/>
            </a:lvl3pPr>
            <a:lvl4pPr marL="1913382" indent="0">
              <a:buNone/>
              <a:defRPr sz="1300"/>
            </a:lvl4pPr>
            <a:lvl5pPr marL="2551176" indent="0">
              <a:buNone/>
              <a:defRPr sz="1300"/>
            </a:lvl5pPr>
            <a:lvl6pPr marL="3188970" indent="0">
              <a:buNone/>
              <a:defRPr sz="1300"/>
            </a:lvl6pPr>
            <a:lvl7pPr marL="3826764" indent="0">
              <a:buNone/>
              <a:defRPr sz="1300"/>
            </a:lvl7pPr>
            <a:lvl8pPr marL="4464558" indent="0">
              <a:buNone/>
              <a:defRPr sz="1300"/>
            </a:lvl8pPr>
            <a:lvl9pPr marL="5102352" indent="0">
              <a:buNone/>
              <a:defRPr sz="1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24F67-6161-45DC-A37D-4DA6CB28F1D6}" type="datetimeFigureOut">
              <a:rPr lang="es-AR" smtClean="0"/>
              <a:pPr/>
              <a:t>28/12/2019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C927A6-57AA-430F-82E0-F9081F9B6060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24F67-6161-45DC-A37D-4DA6CB28F1D6}" type="datetimeFigureOut">
              <a:rPr lang="es-AR" smtClean="0"/>
              <a:pPr/>
              <a:t>28/12/2019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C927A6-57AA-430F-82E0-F9081F9B6060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10441305" y="317233"/>
            <a:ext cx="3240405" cy="675905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720090" y="317233"/>
            <a:ext cx="9481185" cy="6759053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24F67-6161-45DC-A37D-4DA6CB28F1D6}" type="datetimeFigureOut">
              <a:rPr lang="es-AR" smtClean="0"/>
              <a:pPr/>
              <a:t>28/12/2019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C927A6-57AA-430F-82E0-F9081F9B6060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080135" y="2460840"/>
            <a:ext cx="12241530" cy="1698015"/>
          </a:xfrm>
          <a:prstGeom prst="rect">
            <a:avLst/>
          </a:prstGeom>
        </p:spPr>
        <p:txBody>
          <a:bodyPr lIns="127550" tIns="63775" rIns="127550" bIns="63775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160270" y="4488921"/>
            <a:ext cx="10081260" cy="2024415"/>
          </a:xfrm>
          <a:prstGeom prst="rect">
            <a:avLst/>
          </a:prstGeom>
        </p:spPr>
        <p:txBody>
          <a:bodyPr lIns="127550" tIns="63775" rIns="127550" bIns="63775"/>
          <a:lstStyle>
            <a:lvl1pPr marL="0" indent="0" algn="ctr">
              <a:buNone/>
              <a:defRPr/>
            </a:lvl1pPr>
            <a:lvl2pPr marL="637754" indent="0" algn="ctr">
              <a:buNone/>
              <a:defRPr/>
            </a:lvl2pPr>
            <a:lvl3pPr marL="1275506" indent="0" algn="ctr">
              <a:buNone/>
              <a:defRPr/>
            </a:lvl3pPr>
            <a:lvl4pPr marL="1913259" indent="0" algn="ctr">
              <a:buNone/>
              <a:defRPr/>
            </a:lvl4pPr>
            <a:lvl5pPr marL="2551013" indent="0" algn="ctr">
              <a:buNone/>
              <a:defRPr/>
            </a:lvl5pPr>
            <a:lvl6pPr marL="3188766" indent="0" algn="ctr">
              <a:buNone/>
              <a:defRPr/>
            </a:lvl6pPr>
            <a:lvl7pPr marL="3826518" indent="0" algn="ctr">
              <a:buNone/>
              <a:defRPr/>
            </a:lvl7pPr>
            <a:lvl8pPr marL="4464272" indent="0" algn="ctr">
              <a:buNone/>
              <a:defRPr/>
            </a:lvl8pPr>
            <a:lvl9pPr marL="5102026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720090" y="317232"/>
            <a:ext cx="12961620" cy="1320271"/>
          </a:xfrm>
          <a:prstGeom prst="rect">
            <a:avLst/>
          </a:prstGeom>
        </p:spPr>
        <p:txBody>
          <a:bodyPr vert="horz" lIns="127559" tIns="63779" rIns="127559" bIns="63779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0090" y="1848380"/>
            <a:ext cx="12961620" cy="5227906"/>
          </a:xfrm>
          <a:prstGeom prst="rect">
            <a:avLst/>
          </a:prstGeom>
        </p:spPr>
        <p:txBody>
          <a:bodyPr vert="horz" lIns="127559" tIns="63779" rIns="127559" bIns="63779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720090" y="7342173"/>
            <a:ext cx="3360420" cy="421753"/>
          </a:xfrm>
          <a:prstGeom prst="rect">
            <a:avLst/>
          </a:prstGeom>
        </p:spPr>
        <p:txBody>
          <a:bodyPr vert="horz" lIns="127559" tIns="63779" rIns="127559" bIns="63779" rtlCol="0" anchor="ctr"/>
          <a:lstStyle>
            <a:lvl1pPr algn="l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A24F67-6161-45DC-A37D-4DA6CB28F1D6}" type="datetimeFigureOut">
              <a:rPr lang="es-AR" smtClean="0"/>
              <a:pPr/>
              <a:t>28/12/2019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920615" y="7342173"/>
            <a:ext cx="4560570" cy="421753"/>
          </a:xfrm>
          <a:prstGeom prst="rect">
            <a:avLst/>
          </a:prstGeom>
        </p:spPr>
        <p:txBody>
          <a:bodyPr vert="horz" lIns="127559" tIns="63779" rIns="127559" bIns="63779" rtlCol="0" anchor="ctr"/>
          <a:lstStyle>
            <a:lvl1pPr algn="ctr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10321290" y="7342173"/>
            <a:ext cx="3360420" cy="421753"/>
          </a:xfrm>
          <a:prstGeom prst="rect">
            <a:avLst/>
          </a:prstGeom>
        </p:spPr>
        <p:txBody>
          <a:bodyPr vert="horz" lIns="127559" tIns="63779" rIns="127559" bIns="63779" rtlCol="0" anchor="ctr"/>
          <a:lstStyle>
            <a:lvl1pPr algn="r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C927A6-57AA-430F-82E0-F9081F9B6060}" type="slidenum">
              <a:rPr lang="es-AR" smtClean="0"/>
              <a:pPr/>
              <a:t>‹Nº›</a:t>
            </a:fld>
            <a:endParaRPr lang="es-A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275588" rtl="0" eaLnBrk="1" latinLnBrk="0" hangingPunct="1">
        <a:spcBef>
          <a:spcPct val="0"/>
        </a:spcBef>
        <a:buNone/>
        <a:defRPr sz="6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78346" indent="-478346" algn="l" defTabSz="1275588" rtl="0" eaLnBrk="1" latinLnBrk="0" hangingPunct="1">
        <a:spcBef>
          <a:spcPct val="20000"/>
        </a:spcBef>
        <a:buFont typeface="Arial" pitchFamily="34" charset="0"/>
        <a:buChar char="•"/>
        <a:defRPr sz="4500" kern="1200">
          <a:solidFill>
            <a:schemeClr val="tx1"/>
          </a:solidFill>
          <a:latin typeface="+mn-lt"/>
          <a:ea typeface="+mn-ea"/>
          <a:cs typeface="+mn-cs"/>
        </a:defRPr>
      </a:lvl1pPr>
      <a:lvl2pPr marL="1036415" indent="-398621" algn="l" defTabSz="1275588" rtl="0" eaLnBrk="1" latinLnBrk="0" hangingPunct="1">
        <a:spcBef>
          <a:spcPct val="20000"/>
        </a:spcBef>
        <a:buFont typeface="Arial" pitchFamily="34" charset="0"/>
        <a:buChar char="–"/>
        <a:defRPr sz="3900" kern="1200">
          <a:solidFill>
            <a:schemeClr val="tx1"/>
          </a:solidFill>
          <a:latin typeface="+mn-lt"/>
          <a:ea typeface="+mn-ea"/>
          <a:cs typeface="+mn-cs"/>
        </a:defRPr>
      </a:lvl2pPr>
      <a:lvl3pPr marL="1594485" indent="-318897" algn="l" defTabSz="1275588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3pPr>
      <a:lvl4pPr marL="2232279" indent="-318897" algn="l" defTabSz="1275588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2870073" indent="-318897" algn="l" defTabSz="1275588" rtl="0" eaLnBrk="1" latinLnBrk="0" hangingPunct="1">
        <a:spcBef>
          <a:spcPct val="20000"/>
        </a:spcBef>
        <a:buFont typeface="Arial" pitchFamily="34" charset="0"/>
        <a:buChar char="»"/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3507867" indent="-318897" algn="l" defTabSz="1275588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4145661" indent="-318897" algn="l" defTabSz="1275588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4783455" indent="-318897" algn="l" defTabSz="1275588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5421249" indent="-318897" algn="l" defTabSz="1275588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1pPr>
      <a:lvl2pPr marL="637794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275588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913382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51176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188970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826764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464558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5102352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20090" y="7213813"/>
            <a:ext cx="3360420" cy="550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27559" tIns="63779" rIns="127559" bIns="63779" numCol="1" anchor="t" anchorCtr="0" compatLnSpc="1">
            <a:prstTxWarp prst="textNoShape">
              <a:avLst/>
            </a:prstTxWarp>
          </a:bodyPr>
          <a:lstStyle>
            <a:lvl1pPr>
              <a:defRPr sz="2000"/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charset="0"/>
          <a:cs typeface="Arial" charset="0"/>
        </a:defRPr>
      </a:lvl5pPr>
      <a:lvl6pPr marL="637794"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charset="0"/>
          <a:cs typeface="Arial" charset="0"/>
        </a:defRPr>
      </a:lvl6pPr>
      <a:lvl7pPr marL="1275588"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charset="0"/>
          <a:cs typeface="Arial" charset="0"/>
        </a:defRPr>
      </a:lvl7pPr>
      <a:lvl8pPr marL="1913382"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charset="0"/>
          <a:cs typeface="Arial" charset="0"/>
        </a:defRPr>
      </a:lvl8pPr>
      <a:lvl9pPr marL="2551176"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478346" indent="-478346" algn="l" rtl="0" fontAlgn="base">
        <a:spcBef>
          <a:spcPct val="20000"/>
        </a:spcBef>
        <a:spcAft>
          <a:spcPct val="0"/>
        </a:spcAft>
        <a:buChar char="•"/>
        <a:defRPr sz="4500">
          <a:solidFill>
            <a:schemeClr val="tx1"/>
          </a:solidFill>
          <a:latin typeface="+mn-lt"/>
          <a:ea typeface="+mn-ea"/>
          <a:cs typeface="+mn-cs"/>
        </a:defRPr>
      </a:lvl1pPr>
      <a:lvl2pPr marL="1036415" indent="-398621" algn="l" rtl="0" fontAlgn="base">
        <a:spcBef>
          <a:spcPct val="20000"/>
        </a:spcBef>
        <a:spcAft>
          <a:spcPct val="0"/>
        </a:spcAft>
        <a:buChar char="–"/>
        <a:defRPr sz="3900">
          <a:solidFill>
            <a:schemeClr val="tx1"/>
          </a:solidFill>
          <a:latin typeface="+mn-lt"/>
          <a:cs typeface="+mn-cs"/>
        </a:defRPr>
      </a:lvl2pPr>
      <a:lvl3pPr marL="1594485" indent="-318897" algn="l" rtl="0" fontAlgn="base">
        <a:spcBef>
          <a:spcPct val="20000"/>
        </a:spcBef>
        <a:spcAft>
          <a:spcPct val="0"/>
        </a:spcAft>
        <a:buChar char="•"/>
        <a:defRPr sz="3300">
          <a:solidFill>
            <a:schemeClr val="tx1"/>
          </a:solidFill>
          <a:latin typeface="+mn-lt"/>
          <a:cs typeface="+mn-cs"/>
        </a:defRPr>
      </a:lvl3pPr>
      <a:lvl4pPr marL="2232279" indent="-318897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4pPr>
      <a:lvl5pPr marL="2870073" indent="-318897" algn="l" rtl="0" fontAlgn="base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cs typeface="+mn-cs"/>
        </a:defRPr>
      </a:lvl5pPr>
      <a:lvl6pPr marL="3507867" indent="-318897" algn="l" rtl="0" fontAlgn="base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cs typeface="+mn-cs"/>
        </a:defRPr>
      </a:lvl6pPr>
      <a:lvl7pPr marL="4145661" indent="-318897" algn="l" rtl="0" fontAlgn="base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cs typeface="+mn-cs"/>
        </a:defRPr>
      </a:lvl7pPr>
      <a:lvl8pPr marL="4783455" indent="-318897" algn="l" rtl="0" fontAlgn="base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cs typeface="+mn-cs"/>
        </a:defRPr>
      </a:lvl8pPr>
      <a:lvl9pPr marL="5421249" indent="-318897" algn="l" rtl="0" fontAlgn="base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AR"/>
      </a:defPPr>
      <a:lvl1pPr marL="0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1pPr>
      <a:lvl2pPr marL="637794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275588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913382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51176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188970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826764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464558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5102352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7.png"/><Relationship Id="rId10" Type="http://schemas.openxmlformats.org/officeDocument/2006/relationships/image" Target="../media/image2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ROSA CON PERLAS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372"/>
            <a:ext cx="14401800" cy="7965885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2777808" y="3672780"/>
            <a:ext cx="8052295" cy="621246"/>
          </a:xfrm>
          <a:prstGeom prst="rect">
            <a:avLst/>
          </a:prstGeom>
          <a:noFill/>
        </p:spPr>
        <p:txBody>
          <a:bodyPr wrap="square" lIns="127559" tIns="63779" rIns="127559" bIns="63779" rtlCol="0">
            <a:spAutoFit/>
          </a:bodyPr>
          <a:lstStyle/>
          <a:p>
            <a:r>
              <a:rPr lang="es-AR" sz="3200" dirty="0" smtClean="0">
                <a:solidFill>
                  <a:schemeClr val="bg1"/>
                </a:solidFill>
                <a:latin typeface="Lucida Calligraphy" pitchFamily="66" charset="0"/>
              </a:rPr>
              <a:t>POEMAS  DE  LAS  COSAS</a:t>
            </a:r>
            <a:endParaRPr lang="es-AR" sz="32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6860662" y="4680892"/>
            <a:ext cx="4649917" cy="513524"/>
          </a:xfrm>
          <a:prstGeom prst="rect">
            <a:avLst/>
          </a:prstGeom>
          <a:noFill/>
        </p:spPr>
        <p:txBody>
          <a:bodyPr wrap="square" lIns="127559" tIns="63779" rIns="127559" bIns="63779" rtlCol="0">
            <a:spAutoFit/>
          </a:bodyPr>
          <a:lstStyle/>
          <a:p>
            <a:r>
              <a:rPr lang="es-AR" dirty="0" smtClean="0">
                <a:solidFill>
                  <a:schemeClr val="bg1"/>
                </a:solidFill>
              </a:rPr>
              <a:t>José Ángel </a:t>
            </a:r>
            <a:r>
              <a:rPr lang="es-AR" dirty="0" err="1" smtClean="0">
                <a:solidFill>
                  <a:schemeClr val="bg1"/>
                </a:solidFill>
              </a:rPr>
              <a:t>Buesa</a:t>
            </a:r>
            <a:endParaRPr lang="es-AR" dirty="0">
              <a:solidFill>
                <a:schemeClr val="bg1"/>
              </a:solidFill>
            </a:endParaRPr>
          </a:p>
        </p:txBody>
      </p:sp>
      <p:pic>
        <p:nvPicPr>
          <p:cNvPr id="7" name="6 Imagen" descr="a. ilda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080220" y="6655557"/>
            <a:ext cx="1008112" cy="687349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2448372" y="6841132"/>
            <a:ext cx="259228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dirty="0" smtClean="0"/>
              <a:t>automático</a:t>
            </a:r>
            <a:endParaRPr lang="es-AR" dirty="0"/>
          </a:p>
        </p:txBody>
      </p:sp>
    </p:spTree>
  </p:cSld>
  <p:clrMapOvr>
    <a:masterClrMapping/>
  </p:clrMapOvr>
  <p:transition spd="slow" advClick="0" advTm="14000">
    <p:split orient="vert"/>
    <p:sndAc>
      <p:stSnd loop="1">
        <p:snd r:embed="rId3" name="271silvitaECortazar-Eternamente_Eternally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0"/>
                            </p:stCondLst>
                            <p:childTnLst>
                              <p:par>
                                <p:cTn id="2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ALE, CIELO AZUL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44983" y="-23631"/>
            <a:ext cx="14546783" cy="7945256"/>
          </a:xfrm>
          <a:prstGeom prst="rect">
            <a:avLst/>
          </a:prstGeom>
        </p:spPr>
      </p:pic>
      <p:pic>
        <p:nvPicPr>
          <p:cNvPr id="6" name="5 Imagen" descr="CHICA EN VENTAN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4401800" cy="7921625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360141" y="3960813"/>
            <a:ext cx="8928991" cy="1113689"/>
          </a:xfrm>
          <a:prstGeom prst="rect">
            <a:avLst/>
          </a:prstGeom>
          <a:noFill/>
        </p:spPr>
        <p:txBody>
          <a:bodyPr wrap="square" lIns="127559" tIns="63779" rIns="127559" bIns="63779" rtlCol="0">
            <a:spAutoFit/>
          </a:bodyPr>
          <a:lstStyle/>
          <a:p>
            <a:pPr algn="ctr"/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Quizás estando sola, de noche, en tu aposento </a:t>
            </a:r>
            <a:endParaRPr lang="es-AR" sz="1600" dirty="0" smtClean="0">
              <a:solidFill>
                <a:schemeClr val="bg1"/>
              </a:solidFill>
              <a:latin typeface="Lucida Calligraphy" pitchFamily="66" charset="0"/>
            </a:endParaRPr>
          </a:p>
          <a:p>
            <a:pPr algn="ctr"/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oirás </a:t>
            </a:r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que alguien te llama sin que tu sepas </a:t>
            </a:r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quién</a:t>
            </a:r>
          </a:p>
          <a:p>
            <a:pPr algn="ctr"/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 </a:t>
            </a:r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y aprenderás entonces, que hay cosas como el </a:t>
            </a:r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viento</a:t>
            </a:r>
          </a:p>
          <a:p>
            <a:pPr algn="ctr"/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 </a:t>
            </a:r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que existen ciertamente, pero que no se ven…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12169452" y="7129164"/>
            <a:ext cx="12241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400" dirty="0" err="1" smtClean="0">
                <a:solidFill>
                  <a:srgbClr val="0070C0"/>
                </a:solidFill>
              </a:rPr>
              <a:t>Pps</a:t>
            </a:r>
            <a:r>
              <a:rPr lang="es-AR" sz="1400" dirty="0" smtClean="0">
                <a:solidFill>
                  <a:srgbClr val="0070C0"/>
                </a:solidFill>
              </a:rPr>
              <a:t> </a:t>
            </a:r>
            <a:r>
              <a:rPr lang="es-AR" sz="1400" dirty="0" err="1" smtClean="0">
                <a:solidFill>
                  <a:srgbClr val="0070C0"/>
                </a:solidFill>
              </a:rPr>
              <a:t>Ilda</a:t>
            </a:r>
            <a:endParaRPr lang="es-AR" sz="1400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ransition spd="slow" advClick="0" advTm="33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5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800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3000"/>
                            </p:stCondLst>
                            <p:childTnLst>
                              <p:par>
                                <p:cTn id="21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5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AGUA Y RAM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"/>
            <a:ext cx="14401800" cy="79216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4 Imagen" descr="CHICA DE ROJO Y LUN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72307" y="-13337"/>
            <a:ext cx="10513169" cy="7934962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3 CuadroTexto"/>
          <p:cNvSpPr txBox="1"/>
          <p:nvPr/>
        </p:nvSpPr>
        <p:spPr>
          <a:xfrm>
            <a:off x="1530270" y="3960813"/>
            <a:ext cx="11227847" cy="1113689"/>
          </a:xfrm>
          <a:prstGeom prst="rect">
            <a:avLst/>
          </a:prstGeom>
          <a:noFill/>
        </p:spPr>
        <p:txBody>
          <a:bodyPr wrap="square" lIns="127559" tIns="63779" rIns="127559" bIns="63779" rtlCol="0">
            <a:spAutoFit/>
          </a:bodyPr>
          <a:lstStyle/>
          <a:p>
            <a:pPr algn="ctr"/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Y también es posible que una tarde de hastío </a:t>
            </a:r>
            <a:endParaRPr lang="es-AR" sz="1600" dirty="0" smtClean="0">
              <a:solidFill>
                <a:schemeClr val="bg1"/>
              </a:solidFill>
              <a:latin typeface="Lucida Calligraphy" pitchFamily="66" charset="0"/>
            </a:endParaRPr>
          </a:p>
          <a:p>
            <a:pPr algn="ctr"/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como </a:t>
            </a:r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florece un surco, te renazca un </a:t>
            </a:r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afán</a:t>
            </a:r>
          </a:p>
          <a:p>
            <a:pPr algn="ctr"/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 </a:t>
            </a:r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y aprenderás entonces que hay cosas como el río </a:t>
            </a:r>
            <a:endParaRPr lang="es-AR" sz="1600" dirty="0" smtClean="0">
              <a:solidFill>
                <a:schemeClr val="bg1"/>
              </a:solidFill>
              <a:latin typeface="Lucida Calligraphy" pitchFamily="66" charset="0"/>
            </a:endParaRPr>
          </a:p>
          <a:p>
            <a:pPr algn="ctr"/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que </a:t>
            </a:r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se </a:t>
            </a:r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están </a:t>
            </a:r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yendo siempre, pero que no se van…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12169452" y="4680892"/>
            <a:ext cx="194421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 err="1" smtClean="0">
                <a:solidFill>
                  <a:schemeClr val="bg1">
                    <a:lumMod val="85000"/>
                  </a:schemeClr>
                </a:solidFill>
              </a:rPr>
              <a:t>Pps</a:t>
            </a:r>
            <a:r>
              <a:rPr lang="es-AR" sz="1600" dirty="0" smtClean="0">
                <a:solidFill>
                  <a:schemeClr val="bg1">
                    <a:lumMod val="85000"/>
                  </a:schemeClr>
                </a:solidFill>
              </a:rPr>
              <a:t> </a:t>
            </a:r>
            <a:r>
              <a:rPr lang="es-AR" sz="1600" dirty="0" err="1" smtClean="0">
                <a:solidFill>
                  <a:schemeClr val="bg1">
                    <a:lumMod val="85000"/>
                  </a:schemeClr>
                </a:solidFill>
              </a:rPr>
              <a:t>Ilda</a:t>
            </a:r>
            <a:endParaRPr lang="es-AR" sz="1600" dirty="0">
              <a:solidFill>
                <a:schemeClr val="bg1">
                  <a:lumMod val="85000"/>
                </a:schemeClr>
              </a:solidFill>
            </a:endParaRPr>
          </a:p>
        </p:txBody>
      </p:sp>
    </p:spTree>
  </p:cSld>
  <p:clrMapOvr>
    <a:masterClrMapping/>
  </p:clrMapOvr>
  <p:transition spd="slow" advClick="0" advTm="40000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9000"/>
                            </p:stCondLst>
                            <p:childTnLst>
                              <p:par>
                                <p:cTn id="11" presetID="4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600"/>
                            </p:stCondLst>
                            <p:childTnLst>
                              <p:par>
                                <p:cTn id="17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600"/>
                            </p:stCondLst>
                            <p:childTnLst>
                              <p:par>
                                <p:cTn id="2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9" dur="5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7600"/>
                            </p:stCondLst>
                            <p:childTnLst>
                              <p:par>
                                <p:cTn id="31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3" dur="5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CHICA 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72"/>
            <a:ext cx="14761740" cy="7920880"/>
          </a:xfrm>
          <a:prstGeom prst="rect">
            <a:avLst/>
          </a:prstGeom>
        </p:spPr>
      </p:pic>
      <p:pic>
        <p:nvPicPr>
          <p:cNvPr id="5" name="4 Imagen" descr="ALE  PASEO DEL PRAD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4474776" cy="7921625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1530270" y="5833020"/>
            <a:ext cx="11908323" cy="1113689"/>
          </a:xfrm>
          <a:prstGeom prst="rect">
            <a:avLst/>
          </a:prstGeom>
          <a:noFill/>
        </p:spPr>
        <p:txBody>
          <a:bodyPr wrap="square" lIns="127559" tIns="63779" rIns="127559" bIns="63779" rtlCol="0">
            <a:spAutoFit/>
          </a:bodyPr>
          <a:lstStyle/>
          <a:p>
            <a:pPr algn="ctr"/>
            <a:r>
              <a:rPr lang="es-AR" sz="1600" dirty="0">
                <a:latin typeface="Lucida Calligraphy" pitchFamily="66" charset="0"/>
              </a:rPr>
              <a:t>O al cruzar una calle, tu corazón risueño </a:t>
            </a:r>
            <a:endParaRPr lang="es-AR" sz="1600" dirty="0" smtClean="0">
              <a:latin typeface="Lucida Calligraphy" pitchFamily="66" charset="0"/>
            </a:endParaRPr>
          </a:p>
          <a:p>
            <a:pPr algn="ctr"/>
            <a:r>
              <a:rPr lang="es-AR" sz="1600" dirty="0" smtClean="0">
                <a:latin typeface="Lucida Calligraphy" pitchFamily="66" charset="0"/>
              </a:rPr>
              <a:t>recordará </a:t>
            </a:r>
            <a:r>
              <a:rPr lang="es-AR" sz="1600" dirty="0">
                <a:latin typeface="Lucida Calligraphy" pitchFamily="66" charset="0"/>
              </a:rPr>
              <a:t>una pena que no tuviste ayer </a:t>
            </a:r>
            <a:endParaRPr lang="es-AR" sz="1600" dirty="0" smtClean="0">
              <a:latin typeface="Lucida Calligraphy" pitchFamily="66" charset="0"/>
            </a:endParaRPr>
          </a:p>
          <a:p>
            <a:pPr algn="ctr"/>
            <a:r>
              <a:rPr lang="es-AR" sz="1600" dirty="0" smtClean="0">
                <a:latin typeface="Lucida Calligraphy" pitchFamily="66" charset="0"/>
              </a:rPr>
              <a:t>y </a:t>
            </a:r>
            <a:r>
              <a:rPr lang="es-AR" sz="1600" dirty="0">
                <a:latin typeface="Lucida Calligraphy" pitchFamily="66" charset="0"/>
              </a:rPr>
              <a:t>aprenderás entonces que hay cosas como el sueño</a:t>
            </a:r>
            <a:r>
              <a:rPr lang="es-AR" sz="1600" dirty="0" smtClean="0">
                <a:latin typeface="Lucida Calligraphy" pitchFamily="66" charset="0"/>
              </a:rPr>
              <a:t>,</a:t>
            </a:r>
          </a:p>
          <a:p>
            <a:pPr algn="ctr"/>
            <a:r>
              <a:rPr lang="es-AR" sz="1600" dirty="0" smtClean="0">
                <a:latin typeface="Lucida Calligraphy" pitchFamily="66" charset="0"/>
              </a:rPr>
              <a:t> </a:t>
            </a:r>
            <a:r>
              <a:rPr lang="es-AR" sz="1600" dirty="0">
                <a:latin typeface="Lucida Calligraphy" pitchFamily="66" charset="0"/>
              </a:rPr>
              <a:t>cosas que nunca han sido, pero que pueden ser…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288132" y="5761012"/>
            <a:ext cx="16561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 err="1" smtClean="0">
                <a:solidFill>
                  <a:schemeClr val="bg1">
                    <a:lumMod val="75000"/>
                  </a:schemeClr>
                </a:solidFill>
              </a:rPr>
              <a:t>Pps</a:t>
            </a:r>
            <a:r>
              <a:rPr lang="es-AR" sz="1600" dirty="0" smtClean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es-AR" sz="1600" dirty="0" err="1" smtClean="0">
                <a:solidFill>
                  <a:schemeClr val="bg1">
                    <a:lumMod val="75000"/>
                  </a:schemeClr>
                </a:solidFill>
              </a:rPr>
              <a:t>Ilda</a:t>
            </a:r>
            <a:endParaRPr lang="es-AR" sz="16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 spd="slow" advClick="0" advTm="34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55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7000"/>
                            </p:stCondLst>
                            <p:childTnLst>
                              <p:par>
                                <p:cTn id="22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4" dur="5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2000"/>
                            </p:stCondLst>
                            <p:childTnLst>
                              <p:par>
                                <p:cTn id="2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8" dur="5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DAMA MORENA CON PETALO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287660"/>
            <a:ext cx="14401800" cy="8927417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6" name="5 Imagen" descr="DAMA SOÑADORA EN ARBOL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359668"/>
            <a:ext cx="14401800" cy="8569324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7920980" y="4536876"/>
            <a:ext cx="6480820" cy="1113689"/>
          </a:xfrm>
          <a:prstGeom prst="rect">
            <a:avLst/>
          </a:prstGeom>
          <a:noFill/>
        </p:spPr>
        <p:txBody>
          <a:bodyPr wrap="square" lIns="127559" tIns="63779" rIns="127559" bIns="63779" rtlCol="0">
            <a:spAutoFit/>
          </a:bodyPr>
          <a:lstStyle/>
          <a:p>
            <a:pPr algn="ctr"/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Por más que tu prefieras ignorar estas cosas </a:t>
            </a:r>
            <a:endParaRPr lang="es-AR" sz="1600" dirty="0" smtClean="0">
              <a:solidFill>
                <a:schemeClr val="bg1"/>
              </a:solidFill>
              <a:latin typeface="Lucida Calligraphy" pitchFamily="66" charset="0"/>
            </a:endParaRPr>
          </a:p>
          <a:p>
            <a:pPr algn="ctr"/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sabrás </a:t>
            </a:r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por qué suspiras oyendo una </a:t>
            </a:r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canción</a:t>
            </a:r>
          </a:p>
          <a:p>
            <a:pPr algn="ctr"/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 </a:t>
            </a:r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y aprenderás entonces que hay cosas como rosas</a:t>
            </a:r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,</a:t>
            </a:r>
          </a:p>
          <a:p>
            <a:pPr algn="ctr"/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 </a:t>
            </a:r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cosas que son hermosas, sin saber que lo son…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504156" y="7633220"/>
            <a:ext cx="184731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AR" dirty="0"/>
          </a:p>
        </p:txBody>
      </p:sp>
      <p:sp>
        <p:nvSpPr>
          <p:cNvPr id="8" name="7 CuadroTexto"/>
          <p:cNvSpPr txBox="1"/>
          <p:nvPr/>
        </p:nvSpPr>
        <p:spPr>
          <a:xfrm>
            <a:off x="576164" y="7417196"/>
            <a:ext cx="22322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 err="1" smtClean="0">
                <a:solidFill>
                  <a:schemeClr val="bg1">
                    <a:lumMod val="75000"/>
                  </a:schemeClr>
                </a:solidFill>
              </a:rPr>
              <a:t>Pps</a:t>
            </a:r>
            <a:r>
              <a:rPr lang="es-AR" sz="1600" dirty="0" smtClean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es-AR" sz="1600" dirty="0" err="1" smtClean="0">
                <a:solidFill>
                  <a:schemeClr val="bg1">
                    <a:lumMod val="75000"/>
                  </a:schemeClr>
                </a:solidFill>
              </a:rPr>
              <a:t>ilda</a:t>
            </a:r>
            <a:endParaRPr lang="es-AR" sz="16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 spd="slow" advClick="0" advTm="33000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2" presetClass="exit" presetSubtype="4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7500"/>
                            </p:stCondLst>
                            <p:childTnLst>
                              <p:par>
                                <p:cTn id="18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0" dur="3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500"/>
                            </p:stCondLst>
                            <p:childTnLst>
                              <p:par>
                                <p:cTn id="22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4" dur="3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DAMA 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4401800" cy="7921625"/>
          </a:xfrm>
          <a:prstGeom prst="rect">
            <a:avLst/>
          </a:prstGeom>
        </p:spPr>
      </p:pic>
      <p:pic>
        <p:nvPicPr>
          <p:cNvPr id="7" name="6 Imagen" descr="ALE AMANECER Y PLANT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4401800" cy="7921625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288133" y="3744789"/>
            <a:ext cx="7704856" cy="1113689"/>
          </a:xfrm>
          <a:prstGeom prst="rect">
            <a:avLst/>
          </a:prstGeom>
          <a:noFill/>
        </p:spPr>
        <p:txBody>
          <a:bodyPr wrap="square" lIns="127559" tIns="63779" rIns="127559" bIns="63779" rtlCol="0">
            <a:spAutoFit/>
          </a:bodyPr>
          <a:lstStyle/>
          <a:p>
            <a:pPr algn="ctr"/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Y una tarde cualquiera, sentirás que te has ido </a:t>
            </a:r>
            <a:endParaRPr lang="es-AR" sz="1600" dirty="0" smtClean="0">
              <a:solidFill>
                <a:schemeClr val="bg1"/>
              </a:solidFill>
              <a:latin typeface="Lucida Calligraphy" pitchFamily="66" charset="0"/>
            </a:endParaRPr>
          </a:p>
          <a:p>
            <a:pPr algn="ctr"/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y </a:t>
            </a:r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un soplo de ceniza regará tu jardín </a:t>
            </a:r>
            <a:endParaRPr lang="es-AR" sz="1600" dirty="0" smtClean="0">
              <a:solidFill>
                <a:schemeClr val="bg1"/>
              </a:solidFill>
              <a:latin typeface="Lucida Calligraphy" pitchFamily="66" charset="0"/>
            </a:endParaRPr>
          </a:p>
          <a:p>
            <a:pPr algn="ctr"/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y </a:t>
            </a:r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aprenderás entonces, que el tiempo y el </a:t>
            </a:r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olvido</a:t>
            </a:r>
          </a:p>
          <a:p>
            <a:pPr algn="ctr"/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 </a:t>
            </a:r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son las únicas cosas que nunca tienen fin.</a:t>
            </a:r>
          </a:p>
        </p:txBody>
      </p:sp>
      <p:sp>
        <p:nvSpPr>
          <p:cNvPr id="8" name="7 CuadroTexto"/>
          <p:cNvSpPr txBox="1"/>
          <p:nvPr/>
        </p:nvSpPr>
        <p:spPr>
          <a:xfrm>
            <a:off x="12025436" y="7201172"/>
            <a:ext cx="17281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400" dirty="0" err="1" smtClean="0">
                <a:solidFill>
                  <a:schemeClr val="bg1">
                    <a:lumMod val="75000"/>
                  </a:schemeClr>
                </a:solidFill>
              </a:rPr>
              <a:t>Pps</a:t>
            </a:r>
            <a:r>
              <a:rPr lang="es-AR" sz="1400" dirty="0" smtClean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es-AR" sz="1400" dirty="0" err="1" smtClean="0">
                <a:solidFill>
                  <a:schemeClr val="bg1">
                    <a:lumMod val="75000"/>
                  </a:schemeClr>
                </a:solidFill>
              </a:rPr>
              <a:t>Ilda</a:t>
            </a:r>
            <a:endParaRPr lang="es-AR" sz="14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 spd="slow" advClick="0" advTm="34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10" presetClass="exit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50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500"/>
                            </p:stCondLst>
                            <p:childTnLst>
                              <p:par>
                                <p:cTn id="21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5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100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DAMA RUBIA CON FLOR.jpg"/>
          <p:cNvPicPr>
            <a:picLocks noChangeAspect="1"/>
          </p:cNvPicPr>
          <p:nvPr/>
        </p:nvPicPr>
        <p:blipFill>
          <a:blip r:embed="rId3" cstate="print"/>
          <a:srcRect b="3219"/>
          <a:stretch>
            <a:fillRect/>
          </a:stretch>
        </p:blipFill>
        <p:spPr>
          <a:xfrm>
            <a:off x="10153228" y="576436"/>
            <a:ext cx="3943350" cy="41048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  <a:reflection blurRad="6350" stA="50000" endA="300" endPos="90000" dir="5400000" sy="-100000" algn="bl" rotWithShape="0"/>
            <a:softEdge rad="127000"/>
          </a:effectLst>
        </p:spPr>
      </p:pic>
      <p:sp>
        <p:nvSpPr>
          <p:cNvPr id="6" name="5 CuadroTexto"/>
          <p:cNvSpPr txBox="1"/>
          <p:nvPr/>
        </p:nvSpPr>
        <p:spPr>
          <a:xfrm>
            <a:off x="2376364" y="1584548"/>
            <a:ext cx="7488832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400" dirty="0" smtClean="0">
                <a:latin typeface="Lucida Calligraphy" pitchFamily="66" charset="0"/>
              </a:rPr>
              <a:t>Quizás estando sola, de noche, en tu aposento </a:t>
            </a:r>
          </a:p>
          <a:p>
            <a:r>
              <a:rPr lang="es-AR" sz="1400" dirty="0" smtClean="0">
                <a:latin typeface="Lucida Calligraphy" pitchFamily="66" charset="0"/>
              </a:rPr>
              <a:t>oirás que alguien te llama sin que tu sepas quién </a:t>
            </a:r>
          </a:p>
          <a:p>
            <a:r>
              <a:rPr lang="es-AR" sz="1400" dirty="0" smtClean="0">
                <a:latin typeface="Lucida Calligraphy" pitchFamily="66" charset="0"/>
              </a:rPr>
              <a:t>y aprenderás entonces, que hay cosas como el viento</a:t>
            </a:r>
          </a:p>
          <a:p>
            <a:r>
              <a:rPr lang="es-AR" sz="1400" dirty="0" smtClean="0">
                <a:latin typeface="Lucida Calligraphy" pitchFamily="66" charset="0"/>
              </a:rPr>
              <a:t> que existen ciertamente, pero que no se ven…</a:t>
            </a:r>
          </a:p>
          <a:p>
            <a:endParaRPr lang="es-AR" sz="1400" dirty="0" smtClean="0">
              <a:latin typeface="Lucida Calligraphy" pitchFamily="66" charset="0"/>
            </a:endParaRPr>
          </a:p>
          <a:p>
            <a:r>
              <a:rPr lang="es-AR" sz="1400" dirty="0" smtClean="0">
                <a:latin typeface="Lucida Calligraphy" pitchFamily="66" charset="0"/>
              </a:rPr>
              <a:t>Y también es posible que una tarde de hastío </a:t>
            </a:r>
          </a:p>
          <a:p>
            <a:r>
              <a:rPr lang="es-AR" sz="1400" dirty="0" smtClean="0">
                <a:latin typeface="Lucida Calligraphy" pitchFamily="66" charset="0"/>
              </a:rPr>
              <a:t>como florece un surco, te renazca un afán </a:t>
            </a:r>
          </a:p>
          <a:p>
            <a:r>
              <a:rPr lang="es-AR" sz="1400" dirty="0" smtClean="0">
                <a:latin typeface="Lucida Calligraphy" pitchFamily="66" charset="0"/>
              </a:rPr>
              <a:t>y aprenderás entonces que hay cosas como el río</a:t>
            </a:r>
          </a:p>
          <a:p>
            <a:r>
              <a:rPr lang="es-AR" sz="1400" dirty="0" smtClean="0">
                <a:latin typeface="Lucida Calligraphy" pitchFamily="66" charset="0"/>
              </a:rPr>
              <a:t> que se están yendo siempre, pero que no se van…</a:t>
            </a:r>
          </a:p>
          <a:p>
            <a:endParaRPr lang="es-AR" sz="1400" dirty="0" smtClean="0">
              <a:latin typeface="Lucida Calligraphy" pitchFamily="66" charset="0"/>
            </a:endParaRPr>
          </a:p>
          <a:p>
            <a:r>
              <a:rPr lang="es-AR" sz="1400" dirty="0" smtClean="0">
                <a:latin typeface="Lucida Calligraphy" pitchFamily="66" charset="0"/>
              </a:rPr>
              <a:t>O al cruzar una calle, tu corazón risueño </a:t>
            </a:r>
          </a:p>
          <a:p>
            <a:r>
              <a:rPr lang="es-AR" sz="1400" dirty="0" smtClean="0">
                <a:latin typeface="Lucida Calligraphy" pitchFamily="66" charset="0"/>
              </a:rPr>
              <a:t>recordará una pena que no tuviste ayer </a:t>
            </a:r>
          </a:p>
          <a:p>
            <a:r>
              <a:rPr lang="es-AR" sz="1400" dirty="0" smtClean="0">
                <a:latin typeface="Lucida Calligraphy" pitchFamily="66" charset="0"/>
              </a:rPr>
              <a:t>y aprenderás entonces que hay cosas como el sueño,</a:t>
            </a:r>
          </a:p>
          <a:p>
            <a:r>
              <a:rPr lang="es-AR" sz="1400" dirty="0" smtClean="0">
                <a:latin typeface="Lucida Calligraphy" pitchFamily="66" charset="0"/>
              </a:rPr>
              <a:t> cosas que nunca han sido, pero que pueden ser…</a:t>
            </a:r>
          </a:p>
          <a:p>
            <a:endParaRPr lang="es-AR" sz="1400" dirty="0" smtClean="0">
              <a:latin typeface="Lucida Calligraphy" pitchFamily="66" charset="0"/>
            </a:endParaRPr>
          </a:p>
          <a:p>
            <a:r>
              <a:rPr lang="es-AR" sz="1400" dirty="0" smtClean="0">
                <a:latin typeface="Lucida Calligraphy" pitchFamily="66" charset="0"/>
              </a:rPr>
              <a:t>Por más que tu prefieras ignorar estas cosas </a:t>
            </a:r>
          </a:p>
          <a:p>
            <a:r>
              <a:rPr lang="es-AR" sz="1400" dirty="0" smtClean="0">
                <a:latin typeface="Lucida Calligraphy" pitchFamily="66" charset="0"/>
              </a:rPr>
              <a:t>sabrás por qué suspiras oyendo una canción </a:t>
            </a:r>
          </a:p>
          <a:p>
            <a:r>
              <a:rPr lang="es-AR" sz="1400" dirty="0" smtClean="0">
                <a:latin typeface="Lucida Calligraphy" pitchFamily="66" charset="0"/>
              </a:rPr>
              <a:t>y aprenderás entonces que hay cosas como rosas, </a:t>
            </a:r>
          </a:p>
          <a:p>
            <a:r>
              <a:rPr lang="es-AR" sz="1400" dirty="0" smtClean="0">
                <a:latin typeface="Lucida Calligraphy" pitchFamily="66" charset="0"/>
              </a:rPr>
              <a:t>cosas que son hermosas, sin saber que lo son…</a:t>
            </a:r>
          </a:p>
          <a:p>
            <a:endParaRPr lang="es-AR" sz="1400" dirty="0" smtClean="0">
              <a:latin typeface="Lucida Calligraphy" pitchFamily="66" charset="0"/>
            </a:endParaRPr>
          </a:p>
          <a:p>
            <a:r>
              <a:rPr lang="es-AR" sz="1400" dirty="0" smtClean="0">
                <a:latin typeface="Lucida Calligraphy" pitchFamily="66" charset="0"/>
              </a:rPr>
              <a:t>Y una tarde cualquiera, sentirás que te has ido </a:t>
            </a:r>
          </a:p>
          <a:p>
            <a:r>
              <a:rPr lang="es-AR" sz="1400" dirty="0" smtClean="0">
                <a:latin typeface="Lucida Calligraphy" pitchFamily="66" charset="0"/>
              </a:rPr>
              <a:t>y un soplo de ceniza regará tu jardín</a:t>
            </a:r>
          </a:p>
          <a:p>
            <a:r>
              <a:rPr lang="es-AR" sz="1400" dirty="0" smtClean="0">
                <a:latin typeface="Lucida Calligraphy" pitchFamily="66" charset="0"/>
              </a:rPr>
              <a:t> y aprenderás entonces, que el tiempo y el olvido</a:t>
            </a:r>
          </a:p>
          <a:p>
            <a:r>
              <a:rPr lang="es-AR" sz="1400" dirty="0" smtClean="0">
                <a:latin typeface="Lucida Calligraphy" pitchFamily="66" charset="0"/>
              </a:rPr>
              <a:t> son las únicas cosas que nunca tienen fin.</a:t>
            </a:r>
            <a:endParaRPr lang="es-AR" sz="1400" dirty="0">
              <a:latin typeface="Lucida Calligraphy" pitchFamily="66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5184676" y="7057156"/>
            <a:ext cx="33843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800" dirty="0" smtClean="0"/>
              <a:t>José Ángel </a:t>
            </a:r>
            <a:r>
              <a:rPr lang="es-AR" sz="1800" dirty="0" err="1" smtClean="0"/>
              <a:t>Buesa</a:t>
            </a:r>
            <a:endParaRPr lang="es-AR" sz="1800" dirty="0"/>
          </a:p>
        </p:txBody>
      </p:sp>
      <p:sp>
        <p:nvSpPr>
          <p:cNvPr id="8" name="7 CuadroTexto"/>
          <p:cNvSpPr txBox="1"/>
          <p:nvPr/>
        </p:nvSpPr>
        <p:spPr>
          <a:xfrm>
            <a:off x="288132" y="7417196"/>
            <a:ext cx="18002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400" dirty="0" err="1" smtClean="0">
                <a:solidFill>
                  <a:schemeClr val="bg1">
                    <a:lumMod val="75000"/>
                  </a:schemeClr>
                </a:solidFill>
              </a:rPr>
              <a:t>Pps</a:t>
            </a:r>
            <a:r>
              <a:rPr lang="es-AR" sz="1400" dirty="0" smtClean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es-AR" sz="1400" dirty="0" err="1" smtClean="0">
                <a:solidFill>
                  <a:schemeClr val="bg1">
                    <a:lumMod val="75000"/>
                  </a:schemeClr>
                </a:solidFill>
              </a:rPr>
              <a:t>Ilda</a:t>
            </a:r>
            <a:endParaRPr lang="es-AR" sz="14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 spd="slow" advClick="0" advTm="46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2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2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2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1" dur="20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5" dur="20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9" dur="2000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8000"/>
                            </p:stCondLst>
                            <p:childTnLst>
                              <p:par>
                                <p:cTn id="41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3" dur="2000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0"/>
                            </p:stCondLst>
                            <p:childTnLst>
                              <p:par>
                                <p:cTn id="4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7" dur="2000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2000"/>
                            </p:stCondLst>
                            <p:childTnLst>
                              <p:par>
                                <p:cTn id="4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1" dur="2000"/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4000"/>
                            </p:stCondLst>
                            <p:childTnLst>
                              <p:par>
                                <p:cTn id="5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5" dur="2000"/>
                                        <p:tgtEl>
                                          <p:spTgt spid="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6000"/>
                            </p:stCondLst>
                            <p:childTnLst>
                              <p:par>
                                <p:cTn id="5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9" dur="2000"/>
                                        <p:tgtEl>
                                          <p:spTgt spid="6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8000"/>
                            </p:stCondLst>
                            <p:childTnLst>
                              <p:par>
                                <p:cTn id="61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3" dur="2000"/>
                                        <p:tgtEl>
                                          <p:spTgt spid="6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0"/>
                            </p:stCondLst>
                            <p:childTnLst>
                              <p:par>
                                <p:cTn id="6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7" dur="2000"/>
                                        <p:tgtEl>
                                          <p:spTgt spid="6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2000"/>
                            </p:stCondLst>
                            <p:childTnLst>
                              <p:par>
                                <p:cTn id="6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1" dur="2000"/>
                                        <p:tgtEl>
                                          <p:spTgt spid="6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4000"/>
                            </p:stCondLst>
                            <p:childTnLst>
                              <p:par>
                                <p:cTn id="7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5" dur="2000"/>
                                        <p:tgtEl>
                                          <p:spTgt spid="6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6000"/>
                            </p:stCondLst>
                            <p:childTnLst>
                              <p:par>
                                <p:cTn id="7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9" dur="2000"/>
                                        <p:tgtEl>
                                          <p:spTgt spid="6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8000"/>
                            </p:stCondLst>
                            <p:childTnLst>
                              <p:par>
                                <p:cTn id="81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83" dur="2000"/>
                                        <p:tgtEl>
                                          <p:spTgt spid="6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40000"/>
                            </p:stCondLst>
                            <p:childTnLst>
                              <p:par>
                                <p:cTn id="8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8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00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71635"/>
            <a:ext cx="14401800" cy="8064896"/>
          </a:xfrm>
          <a:prstGeom prst="rect">
            <a:avLst/>
          </a:prstGeom>
        </p:spPr>
      </p:pic>
      <p:pic>
        <p:nvPicPr>
          <p:cNvPr id="5" name="4 Imagen" descr="TOTTY   201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08212" y="5400972"/>
            <a:ext cx="1353312" cy="214579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5 CuadroTexto"/>
          <p:cNvSpPr txBox="1"/>
          <p:nvPr/>
        </p:nvSpPr>
        <p:spPr>
          <a:xfrm>
            <a:off x="2808412" y="6625108"/>
            <a:ext cx="20162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3600" dirty="0" err="1" smtClean="0">
                <a:latin typeface="Great Vibes" pitchFamily="2" charset="0"/>
              </a:rPr>
              <a:t>Ilda</a:t>
            </a:r>
            <a:endParaRPr lang="es-AR" sz="3600" dirty="0">
              <a:latin typeface="Great Vibes" pitchFamily="2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11377364" y="7057156"/>
            <a:ext cx="24482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400" dirty="0" err="1" smtClean="0"/>
              <a:t>Pps</a:t>
            </a:r>
            <a:r>
              <a:rPr lang="es-AR" sz="1400" dirty="0" smtClean="0"/>
              <a:t> sin fines de lucro</a:t>
            </a:r>
            <a:endParaRPr lang="es-AR" sz="1400" dirty="0"/>
          </a:p>
        </p:txBody>
      </p:sp>
    </p:spTree>
  </p:cSld>
  <p:clrMapOvr>
    <a:masterClrMapping/>
  </p:clrMapOvr>
  <p:transition spd="slow" advClick="0" advTm="16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848379"/>
            <a:ext cx="14401800" cy="264054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127550" tIns="63775" rIns="127550" bIns="63775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AR" dirty="0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2112433"/>
            <a:ext cx="14401800" cy="5809192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27550" tIns="63775" rIns="127550" bIns="63775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AR" dirty="0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20390" y="0"/>
            <a:ext cx="7680960" cy="180437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2200453"/>
            <a:ext cx="14401800" cy="32988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27550" tIns="63775" rIns="127550" bIns="63775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8400" b="1" dirty="0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6700" dirty="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6700" dirty="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6100" dirty="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6100" dirty="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6100" b="1" dirty="0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6100" b="1" dirty="0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800225" y="5457121"/>
            <a:ext cx="4200525" cy="2244759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127550" tIns="63775" rIns="127550" bIns="63775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dirty="0" smtClean="0">
                <a:solidFill>
                  <a:srgbClr val="000000"/>
                </a:solidFill>
                <a:latin typeface="Kristen ITC" pitchFamily="66" charset="0"/>
              </a:rPr>
              <a:t>Además puedes recibir </a:t>
            </a:r>
            <a:r>
              <a:rPr lang="es-ES_tradnl" b="1" dirty="0" err="1" smtClean="0">
                <a:solidFill>
                  <a:srgbClr val="000000"/>
                </a:solidFill>
                <a:latin typeface="Kristen ITC" pitchFamily="66" charset="0"/>
              </a:rPr>
              <a:t>powerpoints</a:t>
            </a:r>
            <a:r>
              <a:rPr lang="es-ES_tradnl" b="1" dirty="0" smtClean="0">
                <a:solidFill>
                  <a:srgbClr val="000000"/>
                </a:solidFill>
                <a:latin typeface="Kristen ITC" pitchFamily="66" charset="0"/>
              </a:rPr>
              <a:t> en tu correo electrónico suscribiéndote aquí:</a:t>
            </a:r>
            <a:r>
              <a:rPr lang="es-ES_tradnl" b="1" dirty="0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dirty="0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881110" y="4840993"/>
            <a:ext cx="3720465" cy="272856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60795" y="5633155"/>
            <a:ext cx="1920240" cy="1144235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3432704"/>
            <a:ext cx="840105" cy="616126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4048831"/>
            <a:ext cx="840105" cy="616126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664957"/>
            <a:ext cx="840105" cy="616126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5281084"/>
            <a:ext cx="840105" cy="6161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8000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566</TotalTime>
  <Words>435</Words>
  <Application>Microsoft Office PowerPoint</Application>
  <PresentationFormat>Personalizado</PresentationFormat>
  <Paragraphs>60</Paragraphs>
  <Slides>9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9</vt:i4>
      </vt:variant>
    </vt:vector>
  </HeadingPairs>
  <TitlesOfParts>
    <vt:vector size="1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Ilda</dc:creator>
  <cp:lastModifiedBy>Ilda</cp:lastModifiedBy>
  <cp:revision>5</cp:revision>
  <dcterms:created xsi:type="dcterms:W3CDTF">2019-12-26T18:56:58Z</dcterms:created>
  <dcterms:modified xsi:type="dcterms:W3CDTF">2019-12-28T20:54:43Z</dcterms:modified>
</cp:coreProperties>
</file>