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64" r:id="rId3"/>
    <p:sldId id="265" r:id="rId4"/>
    <p:sldId id="262" r:id="rId5"/>
    <p:sldId id="260" r:id="rId6"/>
    <p:sldId id="259" r:id="rId7"/>
    <p:sldId id="258" r:id="rId8"/>
    <p:sldId id="282" r:id="rId9"/>
    <p:sldId id="281" r:id="rId10"/>
    <p:sldId id="280" r:id="rId11"/>
    <p:sldId id="279" r:id="rId12"/>
    <p:sldId id="285" r:id="rId13"/>
    <p:sldId id="277" r:id="rId14"/>
    <p:sldId id="276" r:id="rId15"/>
    <p:sldId id="284" r:id="rId16"/>
    <p:sldId id="274" r:id="rId17"/>
    <p:sldId id="271" r:id="rId18"/>
    <p:sldId id="270" r:id="rId19"/>
    <p:sldId id="287" r:id="rId20"/>
    <p:sldId id="288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NkBLVPdhDRq21d6+mPRhQ" hashData="39fvBvbfGZVuV9LhGv2CAF4FhZ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CC3300"/>
    <a:srgbClr val="333300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3" d="100"/>
          <a:sy n="53" d="100"/>
        </p:scale>
        <p:origin x="-906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18C625-00DC-4B49-8728-62F5EB6E4343}" type="datetimeFigureOut">
              <a:rPr lang="es-ES" smtClean="0"/>
              <a:pPr/>
              <a:t>13/02/2013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B2BCE9-E56E-4830-A3C7-57F68CAE31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03DB-3D87-4AB3-B98F-6E30DAE11214}" type="datetimeFigureOut">
              <a:rPr lang="es-ES" smtClean="0"/>
              <a:pPr/>
              <a:t>13/02/2013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8117-8F8D-47AF-B6D3-D90F437AA6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03DB-3D87-4AB3-B98F-6E30DAE11214}" type="datetimeFigureOut">
              <a:rPr lang="es-ES" smtClean="0"/>
              <a:pPr/>
              <a:t>13/02/2013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8117-8F8D-47AF-B6D3-D90F437AA6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03DB-3D87-4AB3-B98F-6E30DAE11214}" type="datetimeFigureOut">
              <a:rPr lang="es-ES" smtClean="0"/>
              <a:pPr/>
              <a:t>13/02/2013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8117-8F8D-47AF-B6D3-D90F437AA6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03DB-3D87-4AB3-B98F-6E30DAE11214}" type="datetimeFigureOut">
              <a:rPr lang="es-ES" smtClean="0"/>
              <a:pPr/>
              <a:t>13/02/2013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8117-8F8D-47AF-B6D3-D90F437AA6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03DB-3D87-4AB3-B98F-6E30DAE11214}" type="datetimeFigureOut">
              <a:rPr lang="es-ES" smtClean="0"/>
              <a:pPr/>
              <a:t>13/02/2013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8117-8F8D-47AF-B6D3-D90F437AA6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03DB-3D87-4AB3-B98F-6E30DAE11214}" type="datetimeFigureOut">
              <a:rPr lang="es-ES" smtClean="0"/>
              <a:pPr/>
              <a:t>13/02/2013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8117-8F8D-47AF-B6D3-D90F437AA6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03DB-3D87-4AB3-B98F-6E30DAE11214}" type="datetimeFigureOut">
              <a:rPr lang="es-ES" smtClean="0"/>
              <a:pPr/>
              <a:t>13/02/2013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8117-8F8D-47AF-B6D3-D90F437AA6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03DB-3D87-4AB3-B98F-6E30DAE11214}" type="datetimeFigureOut">
              <a:rPr lang="es-ES" smtClean="0"/>
              <a:pPr/>
              <a:t>13/02/2013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8117-8F8D-47AF-B6D3-D90F437AA6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03DB-3D87-4AB3-B98F-6E30DAE11214}" type="datetimeFigureOut">
              <a:rPr lang="es-ES" smtClean="0"/>
              <a:pPr/>
              <a:t>13/02/2013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8117-8F8D-47AF-B6D3-D90F437AA6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03DB-3D87-4AB3-B98F-6E30DAE11214}" type="datetimeFigureOut">
              <a:rPr lang="es-ES" smtClean="0"/>
              <a:pPr/>
              <a:t>13/02/2013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8117-8F8D-47AF-B6D3-D90F437AA6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03DB-3D87-4AB3-B98F-6E30DAE11214}" type="datetimeFigureOut">
              <a:rPr lang="es-ES" smtClean="0"/>
              <a:pPr/>
              <a:t>13/02/2013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F8117-8F8D-47AF-B6D3-D90F437AA6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1814DE-F838-43E5-B3E5-7CC3DB3A6DA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F03DB-3D87-4AB3-B98F-6E30DAE11214}" type="datetimeFigureOut">
              <a:rPr lang="es-ES" smtClean="0"/>
              <a:pPr/>
              <a:t>13/02/2013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F8117-8F8D-47AF-B6D3-D90F437AA6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4CD38D0-55DD-40B9-84E3-3647E1A42A3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-_afternoon_FUSI-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4500570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800" b="1" dirty="0" smtClean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Johann </a:t>
            </a:r>
            <a:r>
              <a:rPr lang="es-ES" sz="4800" b="1" cap="none" spc="0" dirty="0" smtClean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Strauss</a:t>
            </a:r>
          </a:p>
          <a:p>
            <a:pPr algn="ctr"/>
            <a:r>
              <a:rPr lang="es-ES" sz="4800" b="1" cap="none" spc="0" dirty="0" smtClean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Vals del Beso</a:t>
            </a:r>
          </a:p>
          <a:p>
            <a:pPr algn="ctr"/>
            <a:r>
              <a:rPr lang="es-ES" sz="4800" b="1" dirty="0" smtClean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Poemas de besos</a:t>
            </a:r>
            <a:r>
              <a:rPr lang="es-ES" sz="4800" b="1" cap="none" spc="0" dirty="0" smtClean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 </a:t>
            </a:r>
            <a:endParaRPr lang="es-ES" sz="4800" b="1" cap="none" spc="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med" advTm="10520">
    <p:sndAc>
      <p:stSnd>
        <p:snd r:embed="rId2" name="Strauss-Vals_del_beso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1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_brazil-FUSI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10_brazi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2324"/>
            <a:ext cx="9144000" cy="6813352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571472" y="4714884"/>
            <a:ext cx="821537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          El BESO</a:t>
            </a:r>
          </a:p>
          <a:p>
            <a: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Con candoroso embeleso</a:t>
            </a:r>
            <a:b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y rebozando alegría,</a:t>
            </a:r>
            <a:b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me pides morena mía</a:t>
            </a:r>
            <a:b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que te diga…¿Qué es un beso?</a:t>
            </a:r>
            <a:r>
              <a:rPr lang="es-ES" sz="24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endParaRPr lang="es-ES" sz="24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med" advTm="1264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-muningFUSI-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33_gua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789"/>
            <a:ext cx="9144000" cy="6804422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500034" y="4786322"/>
            <a:ext cx="8358246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Un beso es el eco suave</a:t>
            </a:r>
            <a:b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de un canto, que más que canto</a:t>
            </a:r>
            <a:b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es un himno sacrosanto</a:t>
            </a:r>
            <a:b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que imitar no puede el ave.</a:t>
            </a:r>
            <a:r>
              <a:rPr lang="es-ES" b="1" dirty="0" smtClean="0"/>
              <a:t/>
            </a:r>
            <a:br>
              <a:rPr lang="es-ES" b="1" dirty="0" smtClean="0"/>
            </a:br>
            <a:endParaRPr lang="es-ES" dirty="0"/>
          </a:p>
        </p:txBody>
      </p:sp>
    </p:spTree>
  </p:cSld>
  <p:clrMapOvr>
    <a:masterClrMapping/>
  </p:clrMapOvr>
  <p:transition spd="med" advTm="114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-hawaiiFUSI-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pic>
        <p:nvPicPr>
          <p:cNvPr id="3" name="2 Imagen" descr="9-hawai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9776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071802" y="4714884"/>
            <a:ext cx="635798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U</a:t>
            </a:r>
            <a: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n beso es el dulce idioma</a:t>
            </a:r>
            <a:b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con que hablan dos corazones,</a:t>
            </a:r>
            <a:b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que mezclan sus impresiones</a:t>
            </a:r>
            <a:b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como las flores su aroma.</a:t>
            </a:r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es-ES" sz="2400" b="1" dirty="0" smtClean="0"/>
              <a:t/>
            </a:r>
            <a:br>
              <a:rPr lang="es-ES" sz="2400" b="1" dirty="0" smtClean="0"/>
            </a:br>
            <a:endParaRPr lang="es-ES" sz="2400" dirty="0"/>
          </a:p>
        </p:txBody>
      </p:sp>
    </p:spTree>
  </p:cSld>
  <p:clrMapOvr>
    <a:masterClrMapping/>
  </p:clrMapOvr>
  <p:transition spd="med" advTm="1256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-hawaiiFUSI-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11-hawai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4460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428596" y="4857760"/>
            <a:ext cx="835824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Un beso es…no seas loca…</a:t>
            </a:r>
            <a:b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¿Por qué me preguntas eso?</a:t>
            </a:r>
            <a:b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¡Junta tu boca a mi boca</a:t>
            </a:r>
            <a:b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y sabrás lo que es un beso!.</a:t>
            </a:r>
          </a:p>
          <a:p>
            <a:r>
              <a:rPr lang="es-ES" sz="24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  (Federico Barreto)</a:t>
            </a:r>
          </a:p>
        </p:txBody>
      </p:sp>
    </p:spTree>
  </p:cSld>
  <p:clrMapOvr>
    <a:masterClrMapping/>
  </p:clrMapOvr>
  <p:transition spd="med" advTm="1278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-sunset3FUSI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13-sunset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85720" y="4071942"/>
            <a:ext cx="85725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/>
            </a:r>
            <a:br>
              <a:rPr lang="es-ES" sz="24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  UN BESO NADA MÁS</a:t>
            </a:r>
          </a:p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Bésame con el beso de tu boca,</a:t>
            </a:r>
          </a:p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cariñosa mitad del alma mía;</a:t>
            </a:r>
          </a:p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un solo beso el corazón invoca,</a:t>
            </a:r>
          </a:p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que la dicha de dos…me mataría</a:t>
            </a:r>
            <a:r>
              <a:rPr lang="es-ES" sz="24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. </a:t>
            </a:r>
            <a:r>
              <a:rPr lang="es-ES" sz="2000" b="1" dirty="0" smtClean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s-ES" sz="2000" b="1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dirty="0" smtClean="0"/>
              <a:t/>
            </a:r>
            <a:br>
              <a:rPr lang="es-ES" b="1" dirty="0" smtClean="0"/>
            </a:br>
            <a:endParaRPr lang="es-ES" dirty="0"/>
          </a:p>
        </p:txBody>
      </p:sp>
    </p:spTree>
  </p:cSld>
  <p:clrMapOvr>
    <a:masterClrMapping/>
  </p:clrMapOvr>
  <p:transition spd="med" advTm="1392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-oregonFUS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14-oreg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6822281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000232" y="4714884"/>
            <a:ext cx="6929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¡Un beso nada más!...Ya su perfume</a:t>
            </a:r>
          </a:p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en mi alma derramándose la embriaga</a:t>
            </a:r>
          </a:p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y mi alma por su beso se consume</a:t>
            </a:r>
          </a:p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y por mis labios impaciente vaga...</a:t>
            </a:r>
            <a:endParaRPr lang="es-ES" sz="2400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med" advTm="1244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6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600" decel="100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600" decel="100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6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600" decel="100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6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-chnyi_svetBESO-FUS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15-chnyi_sve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13352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071670" y="4714884"/>
            <a:ext cx="707233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 ¡Júntese con la tuya!...Yo no puedo</a:t>
            </a:r>
          </a:p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lejos tenerla de tus labios rojos…</a:t>
            </a:r>
          </a:p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¡Pronto…dame tus labios!...tengo miedo</a:t>
            </a:r>
          </a:p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de ver tan cerca tus divinos ojos.</a:t>
            </a:r>
            <a:endParaRPr lang="es-ES" sz="2400" i="1" dirty="0" smtClean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med" advTm="11266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_nebesBESO-FUS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9963" cy="6853535"/>
          </a:xfrm>
          <a:prstGeom prst="rect">
            <a:avLst/>
          </a:prstGeom>
        </p:spPr>
      </p:pic>
      <p:pic>
        <p:nvPicPr>
          <p:cNvPr id="4" name="3 Imagen" descr="27_neb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4857760"/>
            <a:ext cx="88582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Hay un cielo, mujer en tus abrazos,</a:t>
            </a:r>
          </a:p>
          <a:p>
            <a:r>
              <a:rPr lang="es-ES" sz="24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siento de dicha el corazón opreso…</a:t>
            </a:r>
          </a:p>
          <a:p>
            <a:r>
              <a:rPr lang="es-ES" sz="24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¡Oh! ¡Sostenme en la vida de tus brazos</a:t>
            </a:r>
          </a:p>
          <a:p>
            <a:r>
              <a:rPr lang="es-ES" sz="24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para que no me mates con tus besos!.</a:t>
            </a: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  (Manuel María Flores)</a:t>
            </a:r>
            <a:endParaRPr lang="es-ES" sz="2400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med" advTm="12531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_sunsetFUSI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29_sunse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4143380"/>
            <a:ext cx="9215502" cy="236988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i="1" dirty="0" smtClean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   CON TAN SOLO UN BESO</a:t>
            </a:r>
          </a:p>
          <a:p>
            <a:r>
              <a:rPr lang="es-ES" sz="2400" b="1" i="1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Y todo comenzó con tan solo un beso</a:t>
            </a:r>
            <a:br>
              <a:rPr lang="es-ES" sz="2400" b="1" i="1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2400" b="1" i="1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y todo paso así, tan de repente.</a:t>
            </a:r>
            <a:br>
              <a:rPr lang="es-ES" sz="2400" b="1" i="1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2400" b="1" i="1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Mis labios con tus labios,</a:t>
            </a:r>
            <a:br>
              <a:rPr lang="es-ES" sz="2400" b="1" i="1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2400" b="1" i="1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mis brazos sobre tu espalda,</a:t>
            </a:r>
            <a:br>
              <a:rPr lang="es-ES" sz="2400" b="1" i="1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2400" b="1" i="1" dirty="0" smtClean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y mis dedos enredados sobre tu piel.</a:t>
            </a:r>
          </a:p>
        </p:txBody>
      </p:sp>
    </p:spTree>
  </p:cSld>
  <p:clrMapOvr>
    <a:masterClrMapping/>
  </p:clrMapOvr>
  <p:transition spd="med" advTm="1353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_paradiseFUSI-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57214"/>
            <a:ext cx="9144000" cy="7215215"/>
          </a:xfrm>
          <a:prstGeom prst="rect">
            <a:avLst/>
          </a:prstGeom>
        </p:spPr>
      </p:pic>
      <p:pic>
        <p:nvPicPr>
          <p:cNvPr id="3" name="2 Imagen" descr="38_paradis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-357214"/>
            <a:ext cx="9235669" cy="7197354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500034" y="0"/>
            <a:ext cx="864396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Y todo comenzó con tan solo un beso,</a:t>
            </a:r>
            <a:b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pues me elevaste hasta al mismo cielo.</a:t>
            </a:r>
            <a:b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y ahora no puedo olvidarme yo de ti.</a:t>
            </a:r>
            <a:b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Y todo esto que por ti yo siento,</a:t>
            </a:r>
            <a:b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sigue creciendo dentro de mi.</a:t>
            </a:r>
            <a:endParaRPr lang="es-ES" sz="2400" b="1" i="1" dirty="0" smtClean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med" advTm="12578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_guamBESO-FUS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2-muni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7873" y="0"/>
            <a:ext cx="9191873" cy="6857999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57158" y="428604"/>
            <a:ext cx="85725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Y este amor que por ti yo siento,</a:t>
            </a:r>
            <a:b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es tan grande que no lo puedo negar,</a:t>
            </a:r>
            <a:b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y todo comenzó con tan solo un beso,</a:t>
            </a:r>
            <a:b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</a:br>
            <a:r>
              <a:rPr lang="es-ES" sz="24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y desde ese momento, no te puedo olvidar.</a:t>
            </a:r>
          </a:p>
          <a:p>
            <a:r>
              <a:rPr lang="es-ES" sz="24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 (desconozco el autor)</a:t>
            </a:r>
            <a:endParaRPr lang="es-ES" sz="24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med" advTm="13515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_oahu_hawaiBESO-FUS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35_oahu_hawai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3395"/>
            <a:ext cx="9144000" cy="6831211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929058" y="4286256"/>
            <a:ext cx="521494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  TAN SOLO UN BESO</a:t>
            </a:r>
          </a:p>
          <a:p>
            <a:r>
              <a:rPr lang="es-ES" sz="24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Elevo mi vista al cielo</a:t>
            </a:r>
            <a:endParaRPr lang="es-ES" sz="2400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r>
              <a:rPr lang="es-ES" sz="24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la cual traspasa los limites</a:t>
            </a:r>
            <a:endParaRPr lang="es-ES" sz="2400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r>
              <a:rPr lang="es-ES" sz="24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de la inmensidad y desde la</a:t>
            </a:r>
            <a:endParaRPr lang="es-ES" sz="2400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r>
              <a:rPr lang="es-ES" sz="24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eternidad susurro con un tan</a:t>
            </a:r>
            <a:endParaRPr lang="es-ES" sz="2400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r>
              <a:rPr lang="es-ES" sz="24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solo un beso de tus labios.</a:t>
            </a:r>
            <a:endParaRPr lang="es-ES" sz="2400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med" advTm="13313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_bora-BESO-FUS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357290" y="3071810"/>
            <a:ext cx="70723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b="1" dirty="0" smtClean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4" name="3 Imagen" descr="30_bora_bor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2" cy="685800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5072074"/>
            <a:ext cx="80724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Tan solo un beso de tu boca</a:t>
            </a:r>
            <a:endParaRPr lang="es-ES" sz="2400" i="1" dirty="0" smtClean="0">
              <a:solidFill>
                <a:srgbClr val="00B0F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r>
              <a:rPr lang="es-ES" sz="2400" b="1" i="1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y mi respiración se contrae y mi</a:t>
            </a:r>
            <a:endParaRPr lang="es-ES" sz="2400" i="1" dirty="0" smtClean="0">
              <a:solidFill>
                <a:srgbClr val="00B0F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r>
              <a:rPr lang="es-ES" sz="2400" b="1" i="1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cuerpo se eriza de emoción.</a:t>
            </a:r>
            <a:endParaRPr lang="es-ES" sz="2400" i="1" dirty="0" smtClean="0">
              <a:solidFill>
                <a:srgbClr val="00B0F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med" advTm="1251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_oregonBESO-FUS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pic>
        <p:nvPicPr>
          <p:cNvPr id="3" name="2 Imagen" descr="42_oreg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44241"/>
            <a:ext cx="9144000" cy="6902241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571604" y="785794"/>
            <a:ext cx="72866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Tan solo un beso de tus labios y</a:t>
            </a:r>
            <a:endParaRPr lang="es-ES" sz="2400" i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r>
              <a:rPr lang="es-ES" sz="2400" b="1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calmas la sed de mi alma con la</a:t>
            </a:r>
            <a:endParaRPr lang="es-ES" sz="2400" i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r>
              <a:rPr lang="es-ES" sz="2400" b="1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 Black" pitchFamily="34" charset="0"/>
              </a:rPr>
              <a:t>dulzura de tu amor.</a:t>
            </a:r>
            <a:endParaRPr lang="es-ES" sz="2400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med" advTm="12766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SI-_irela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Bankoboev.Ru_sunset_over_scrabo_tower_strangford_lough_county_down_irelan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8227"/>
            <a:ext cx="9144000" cy="6759773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571472" y="5000636"/>
            <a:ext cx="82868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Tan solo un beso exclama mi cuerpo</a:t>
            </a:r>
            <a:endParaRPr lang="es-ES" sz="2400" i="1" dirty="0" smtClean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para unirme una vez mas contigo en</a:t>
            </a:r>
            <a:endParaRPr lang="es-ES" sz="2400" i="1" dirty="0" smtClean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eternas caricias. </a:t>
            </a:r>
            <a:r>
              <a:rPr lang="es-ES" b="1" dirty="0" smtClean="0"/>
              <a:t/>
            </a:r>
            <a:br>
              <a:rPr lang="es-ES" b="1" dirty="0" smtClean="0"/>
            </a:br>
            <a:endParaRPr lang="es-ES" dirty="0"/>
          </a:p>
        </p:txBody>
      </p:sp>
    </p:spTree>
  </p:cSld>
  <p:clrMapOvr>
    <a:masterClrMapping/>
  </p:clrMapOvr>
  <p:transition spd="med" advTm="1248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SI-_suns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394"/>
            <a:ext cx="9144000" cy="6844606"/>
          </a:xfrm>
          <a:prstGeom prst="rect">
            <a:avLst/>
          </a:prstGeom>
        </p:spPr>
      </p:pic>
      <p:pic>
        <p:nvPicPr>
          <p:cNvPr id="3" name="2 Imagen" descr="13-sunset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2" cy="6831211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000100" y="428604"/>
            <a:ext cx="75724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Tan solo un beso vida mía.</a:t>
            </a: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  (César Galicia)</a:t>
            </a:r>
            <a:endParaRPr lang="es-ES" sz="24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5" name="4 Imagen" descr="MAYKA-ROS-AMARILL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57884" y="5000636"/>
            <a:ext cx="3571867" cy="1424495"/>
          </a:xfrm>
          <a:prstGeom prst="rect">
            <a:avLst/>
          </a:prstGeom>
        </p:spPr>
      </p:pic>
    </p:spTree>
  </p:cSld>
  <p:clrMapOvr>
    <a:masterClrMapping/>
  </p:clrMapOvr>
  <p:transition spd="med" advTm="1135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_california-fUS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000100" y="500042"/>
            <a:ext cx="7643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cs typeface="Arial" pitchFamily="34" charset="0"/>
              </a:rPr>
              <a:t>Imágenes Google, fusionadas por mi con </a:t>
            </a:r>
            <a:r>
              <a:rPr lang="es-ES" dirty="0" err="1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cs typeface="Arial" pitchFamily="34" charset="0"/>
              </a:rPr>
              <a:t>Photoshop</a:t>
            </a:r>
            <a:r>
              <a:rPr lang="es-ES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cs typeface="Arial" pitchFamily="34" charset="0"/>
              </a:rPr>
              <a:t>. </a:t>
            </a:r>
          </a:p>
          <a:p>
            <a:r>
              <a:rPr lang="es-ES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cs typeface="Arial" pitchFamily="34" charset="0"/>
              </a:rPr>
              <a:t>                    </a:t>
            </a:r>
            <a:endParaRPr lang="es-ES" dirty="0">
              <a:solidFill>
                <a:schemeClr val="accent6">
                  <a:lumMod val="50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10" name="9 Imagen" descr="MAYKA-ROS-AMARILL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5143512"/>
            <a:ext cx="3571867" cy="1424495"/>
          </a:xfrm>
          <a:prstGeom prst="rect">
            <a:avLst/>
          </a:prstGeom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</TotalTime>
  <Words>341</Words>
  <Application>Microsoft Office PowerPoint</Application>
  <PresentationFormat>Presentación en pantalla (4:3)</PresentationFormat>
  <Paragraphs>79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Poemas Besos-Strauss-Vals del Beso</dc:title>
  <dc:subject>Imágenes fusionadas</dc:subject>
  <dc:creator>Mayka</dc:creator>
  <cp:lastModifiedBy>Mayka</cp:lastModifiedBy>
  <cp:revision>55</cp:revision>
  <dcterms:created xsi:type="dcterms:W3CDTF">2012-06-17T23:52:33Z</dcterms:created>
  <dcterms:modified xsi:type="dcterms:W3CDTF">2013-02-13T20:19:37Z</dcterms:modified>
</cp:coreProperties>
</file>