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Default Extension="fntdata" ContentType="application/x-fontdata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notesMasterIdLst>
    <p:notesMasterId r:id="rId4"/>
  </p:notesMasterIdLst>
  <p:sldIdLst>
    <p:sldId id="257" r:id="rId2"/>
    <p:sldId id="258" r:id="rId3"/>
  </p:sldIdLst>
  <p:sldSz cx="9144000" cy="6858000" type="screen4x3"/>
  <p:notesSz cx="6858000" cy="9144000"/>
  <p:embeddedFontLst>
    <p:embeddedFont>
      <p:font typeface="Fiolex Girls" pitchFamily="34" charset="0"/>
      <p:regular r:id="rId5"/>
    </p:embeddedFont>
    <p:embeddedFont>
      <p:font typeface="Book Antiqua" pitchFamily="18" charset="0"/>
      <p:regular r:id="rId6"/>
      <p:bold r:id="rId7"/>
      <p:italic r:id="rId8"/>
      <p:boldItalic r:id="rId9"/>
    </p:embeddedFont>
    <p:embeddedFont>
      <p:font typeface="Cambria" pitchFamily="18" charset="0"/>
      <p:regular r:id="rId10"/>
      <p:bold r:id="rId11"/>
      <p:italic r:id="rId12"/>
      <p:boldItalic r:id="rId13"/>
    </p:embeddedFont>
    <p:embeddedFont>
      <p:font typeface="Candara" pitchFamily="34" charset="0"/>
      <p:regular r:id="rId14"/>
      <p:bold r:id="rId15"/>
      <p:italic r:id="rId16"/>
      <p:boldItalic r:id="rId17"/>
    </p:embeddedFont>
    <p:embeddedFont>
      <p:font typeface="Kristen ITC" pitchFamily="66" charset="0"/>
      <p:regular r:id="rId18"/>
    </p:embeddedFont>
    <p:embeddedFont>
      <p:font typeface="Calibri" pitchFamily="34" charset="0"/>
      <p:regular r:id="rId19"/>
      <p:bold r:id="rId20"/>
      <p:italic r:id="rId21"/>
      <p:boldItalic r:id="rId22"/>
    </p:embeddedFont>
  </p:embeddedFontLst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kTJ6FmT1T/N5ypQsWvncmg==" hashData="S8Zfh++BS/YrU7rvUvl2hbfVSqg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99079"/>
    <a:srgbClr val="666633"/>
    <a:srgbClr val="D8C9BE"/>
    <a:srgbClr val="996633"/>
    <a:srgbClr val="E1E3E1"/>
    <a:srgbClr val="DEE4C6"/>
    <a:srgbClr val="CDC4B3"/>
    <a:srgbClr val="15110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61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4.fntdata"/><Relationship Id="rId13" Type="http://schemas.openxmlformats.org/officeDocument/2006/relationships/font" Target="fonts/font9.fntdata"/><Relationship Id="rId18" Type="http://schemas.openxmlformats.org/officeDocument/2006/relationships/font" Target="fonts/font14.fntdata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font" Target="fonts/font17.fntdata"/><Relationship Id="rId7" Type="http://schemas.openxmlformats.org/officeDocument/2006/relationships/font" Target="fonts/font3.fntdata"/><Relationship Id="rId12" Type="http://schemas.openxmlformats.org/officeDocument/2006/relationships/font" Target="fonts/font8.fntdata"/><Relationship Id="rId17" Type="http://schemas.openxmlformats.org/officeDocument/2006/relationships/font" Target="fonts/font13.fntdata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font" Target="fonts/font12.fntdata"/><Relationship Id="rId20" Type="http://schemas.openxmlformats.org/officeDocument/2006/relationships/font" Target="fonts/font16.fntdata"/><Relationship Id="rId1" Type="http://schemas.openxmlformats.org/officeDocument/2006/relationships/slideMaster" Target="slideMasters/slideMaster1.xml"/><Relationship Id="rId6" Type="http://schemas.openxmlformats.org/officeDocument/2006/relationships/font" Target="fonts/font2.fntdata"/><Relationship Id="rId11" Type="http://schemas.openxmlformats.org/officeDocument/2006/relationships/font" Target="fonts/font7.fntdata"/><Relationship Id="rId24" Type="http://schemas.openxmlformats.org/officeDocument/2006/relationships/viewProps" Target="viewProps.xml"/><Relationship Id="rId5" Type="http://schemas.openxmlformats.org/officeDocument/2006/relationships/font" Target="fonts/font1.fntdata"/><Relationship Id="rId15" Type="http://schemas.openxmlformats.org/officeDocument/2006/relationships/font" Target="fonts/font11.fntdata"/><Relationship Id="rId23" Type="http://schemas.openxmlformats.org/officeDocument/2006/relationships/presProps" Target="presProps.xml"/><Relationship Id="rId10" Type="http://schemas.openxmlformats.org/officeDocument/2006/relationships/font" Target="fonts/font6.fntdata"/><Relationship Id="rId19" Type="http://schemas.openxmlformats.org/officeDocument/2006/relationships/font" Target="fonts/font15.fntdata"/><Relationship Id="rId4" Type="http://schemas.openxmlformats.org/officeDocument/2006/relationships/notesMaster" Target="notesMasters/notesMaster1.xml"/><Relationship Id="rId9" Type="http://schemas.openxmlformats.org/officeDocument/2006/relationships/font" Target="fonts/font5.fntdata"/><Relationship Id="rId14" Type="http://schemas.openxmlformats.org/officeDocument/2006/relationships/font" Target="fonts/font10.fntdata"/><Relationship Id="rId22" Type="http://schemas.openxmlformats.org/officeDocument/2006/relationships/font" Target="fonts/font18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cs typeface="+mn-cs"/>
              </a:defRPr>
            </a:lvl1pPr>
          </a:lstStyle>
          <a:p>
            <a:pPr>
              <a:defRPr/>
            </a:pPr>
            <a:endParaRPr lang="es-UY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cs typeface="+mn-cs"/>
              </a:defRPr>
            </a:lvl1pPr>
          </a:lstStyle>
          <a:p>
            <a:pPr>
              <a:defRPr/>
            </a:pPr>
            <a:fld id="{F35CFFD5-8FDA-4E3B-8481-91B7CACF5B71}" type="datetimeFigureOut">
              <a:rPr lang="es-UY"/>
              <a:pPr>
                <a:defRPr/>
              </a:pPr>
              <a:t>07/02/2019</a:t>
            </a:fld>
            <a:endParaRPr lang="es-UY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UY" noProof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  <a:endParaRPr lang="es-UY" noProof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cs typeface="+mn-cs"/>
              </a:defRPr>
            </a:lvl1pPr>
          </a:lstStyle>
          <a:p>
            <a:pPr>
              <a:defRPr/>
            </a:pPr>
            <a:endParaRPr lang="es-UY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cs typeface="+mn-cs"/>
              </a:defRPr>
            </a:lvl1pPr>
          </a:lstStyle>
          <a:p>
            <a:pPr>
              <a:defRPr/>
            </a:pPr>
            <a:fld id="{E82A5D65-2EA6-4C88-ADEB-767392280453}" type="slidenum">
              <a:rPr lang="es-UY"/>
              <a:pPr>
                <a:defRPr/>
              </a:pPr>
              <a:t>‹Nº›</a:t>
            </a:fld>
            <a:endParaRPr lang="es-UY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1 Marcador de imagen de diapositiva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362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UY" smtClean="0"/>
          </a:p>
        </p:txBody>
      </p:sp>
      <p:sp>
        <p:nvSpPr>
          <p:cNvPr id="15363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A726CCE0-AF21-4C7C-A300-72F3243001B6}" type="slidenum">
              <a:rPr lang="es-UY" smtClean="0">
                <a:cs typeface="Arial" charset="0"/>
              </a:rPr>
              <a:pPr/>
              <a:t>1</a:t>
            </a:fld>
            <a:endParaRPr lang="es-UY" smtClean="0">
              <a:cs typeface="Arial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UY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CAE0434-7631-4C41-8326-2991CACF558F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C476585-F363-48E3-BD31-CBB2B0BA4748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6FED950-A343-435B-8403-40C987C499FA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362B930-5BC4-4F2C-93C0-B346F56F9205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B191D0A-86D8-42F5-B65E-BDD6358913DC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74AEFC4-D14A-42B4-B2E8-46D91E575835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173C80B-A630-4B9B-990A-E832BD6E3B3D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E43A8EA-17D7-4767-BFA4-1B2F3BBC0A71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UY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20765D7-BA44-4E2A-9FC8-D80D3FD3539C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A529598-B6B3-438E-AD7D-69E5706ABAD0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A750F05-E6F1-4504-8A9B-D018BE52A0CB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666633"/>
            </a:gs>
            <a:gs pos="50000">
              <a:schemeClr val="accent1">
                <a:shade val="67500"/>
                <a:satMod val="115000"/>
              </a:schemeClr>
            </a:gs>
            <a:gs pos="100000">
              <a:schemeClr val="accent1">
                <a:shade val="100000"/>
                <a:satMod val="115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Haga clic para modificar el estilo de texto del patrón</a:t>
            </a:r>
          </a:p>
          <a:p>
            <a:pPr lvl="1"/>
            <a:r>
              <a:rPr lang="en-US" smtClean="0"/>
              <a:t>Segundo nivel</a:t>
            </a:r>
          </a:p>
          <a:p>
            <a:pPr lvl="2"/>
            <a:r>
              <a:rPr lang="en-US" smtClean="0"/>
              <a:t>Tercer nivel</a:t>
            </a:r>
          </a:p>
          <a:p>
            <a:pPr lvl="3"/>
            <a:r>
              <a:rPr lang="en-US" smtClean="0"/>
              <a:t>Cuarto nivel</a:t>
            </a:r>
          </a:p>
          <a:p>
            <a:pPr lvl="4"/>
            <a:r>
              <a:rPr lang="en-U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cs typeface="+mn-cs"/>
              </a:defRPr>
            </a:lvl1pPr>
          </a:lstStyle>
          <a:p>
            <a:pPr>
              <a:defRPr/>
            </a:pPr>
            <a:fld id="{A3F9B943-6B3E-4143-B764-AEEEE773CBD9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UY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jpeg"/><Relationship Id="rId5" Type="http://schemas.openxmlformats.org/officeDocument/2006/relationships/image" Target="../media/image2.jpe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0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6.png"/><Relationship Id="rId10" Type="http://schemas.openxmlformats.org/officeDocument/2006/relationships/image" Target="../media/image9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B9907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13" descr="70%"/>
          <p:cNvSpPr>
            <a:spLocks noChangeArrowheads="1"/>
          </p:cNvSpPr>
          <p:nvPr/>
        </p:nvSpPr>
        <p:spPr bwMode="auto">
          <a:xfrm>
            <a:off x="3962400" y="990600"/>
            <a:ext cx="4724400" cy="3505200"/>
          </a:xfrm>
          <a:prstGeom prst="rect">
            <a:avLst/>
          </a:prstGeom>
          <a:pattFill prst="pct60">
            <a:fgClr>
              <a:srgbClr val="B99079">
                <a:alpha val="62000"/>
              </a:srgbClr>
            </a:fgClr>
            <a:bgClr>
              <a:srgbClr val="151109">
                <a:alpha val="62000"/>
              </a:srgbClr>
            </a:bgClr>
          </a:pattFill>
          <a:ln w="12700" cmpd="dbl">
            <a:solidFill>
              <a:srgbClr val="666633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UY"/>
          </a:p>
        </p:txBody>
      </p:sp>
      <p:sp>
        <p:nvSpPr>
          <p:cNvPr id="3117" name="Text Box 45"/>
          <p:cNvSpPr txBox="1">
            <a:spLocks noChangeArrowheads="1"/>
          </p:cNvSpPr>
          <p:nvPr/>
        </p:nvSpPr>
        <p:spPr bwMode="auto">
          <a:xfrm>
            <a:off x="4343400" y="4876800"/>
            <a:ext cx="3713163" cy="661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3700" dirty="0">
                <a:solidFill>
                  <a:srgbClr val="333300"/>
                </a:solidFill>
                <a:latin typeface="Fiolex Girls" pitchFamily="34" charset="0"/>
              </a:rPr>
              <a:t>Poema del </a:t>
            </a:r>
            <a:r>
              <a:rPr lang="en-US" sz="3700" dirty="0" err="1">
                <a:solidFill>
                  <a:srgbClr val="333300"/>
                </a:solidFill>
                <a:latin typeface="Fiolex Girls" pitchFamily="34" charset="0"/>
              </a:rPr>
              <a:t>Renunciamiento</a:t>
            </a:r>
            <a:endParaRPr lang="en-US" sz="3700" dirty="0">
              <a:solidFill>
                <a:srgbClr val="333300"/>
              </a:solidFill>
              <a:latin typeface="Fiolex Girls" pitchFamily="34" charset="0"/>
            </a:endParaRPr>
          </a:p>
        </p:txBody>
      </p:sp>
      <p:sp>
        <p:nvSpPr>
          <p:cNvPr id="3141" name="Text Box 69"/>
          <p:cNvSpPr txBox="1">
            <a:spLocks noChangeArrowheads="1"/>
          </p:cNvSpPr>
          <p:nvPr/>
        </p:nvSpPr>
        <p:spPr bwMode="auto">
          <a:xfrm>
            <a:off x="5181600" y="5562600"/>
            <a:ext cx="1695450" cy="355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1710" i="1" dirty="0">
                <a:solidFill>
                  <a:srgbClr val="333300"/>
                </a:solidFill>
                <a:latin typeface="Book Antiqua" pitchFamily="18" charset="0"/>
                <a:cs typeface="+mn-cs"/>
              </a:rPr>
              <a:t>Jose Angel Buesa</a:t>
            </a:r>
          </a:p>
        </p:txBody>
      </p:sp>
      <p:sp>
        <p:nvSpPr>
          <p:cNvPr id="11" name="10 CuadroTexto"/>
          <p:cNvSpPr txBox="1"/>
          <p:nvPr/>
        </p:nvSpPr>
        <p:spPr>
          <a:xfrm>
            <a:off x="4724400" y="4572000"/>
            <a:ext cx="3321050" cy="120015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UY" sz="1350" i="1" dirty="0">
                <a:solidFill>
                  <a:srgbClr val="333300"/>
                </a:solidFill>
                <a:latin typeface="Cambria" pitchFamily="18" charset="0"/>
                <a:cs typeface="+mn-cs"/>
              </a:rPr>
              <a:t>Pasarás por mi vida sin saber que pasaste.</a:t>
            </a:r>
            <a:br>
              <a:rPr lang="es-UY" sz="1350" i="1" dirty="0">
                <a:solidFill>
                  <a:srgbClr val="333300"/>
                </a:solidFill>
                <a:latin typeface="Cambria" pitchFamily="18" charset="0"/>
                <a:cs typeface="+mn-cs"/>
              </a:rPr>
            </a:br>
            <a:r>
              <a:rPr lang="es-UY" sz="1350" i="1" dirty="0">
                <a:solidFill>
                  <a:srgbClr val="333300"/>
                </a:solidFill>
                <a:latin typeface="Cambria" pitchFamily="18" charset="0"/>
                <a:cs typeface="+mn-cs"/>
              </a:rPr>
              <a:t>Pasarás en silencio por mi amor y, al pasar,</a:t>
            </a:r>
            <a:br>
              <a:rPr lang="es-UY" sz="1350" i="1" dirty="0">
                <a:solidFill>
                  <a:srgbClr val="333300"/>
                </a:solidFill>
                <a:latin typeface="Cambria" pitchFamily="18" charset="0"/>
                <a:cs typeface="+mn-cs"/>
              </a:rPr>
            </a:br>
            <a:r>
              <a:rPr lang="es-UY" sz="1350" i="1" dirty="0">
                <a:solidFill>
                  <a:srgbClr val="333300"/>
                </a:solidFill>
                <a:latin typeface="Cambria" pitchFamily="18" charset="0"/>
                <a:cs typeface="+mn-cs"/>
              </a:rPr>
              <a:t>fingiré una sonrisa como un dulce contraste</a:t>
            </a:r>
            <a:br>
              <a:rPr lang="es-UY" sz="1350" i="1" dirty="0">
                <a:solidFill>
                  <a:srgbClr val="333300"/>
                </a:solidFill>
                <a:latin typeface="Cambria" pitchFamily="18" charset="0"/>
                <a:cs typeface="+mn-cs"/>
              </a:rPr>
            </a:br>
            <a:r>
              <a:rPr lang="es-UY" sz="1350" i="1" dirty="0">
                <a:solidFill>
                  <a:srgbClr val="333300"/>
                </a:solidFill>
                <a:latin typeface="Cambria" pitchFamily="18" charset="0"/>
                <a:cs typeface="+mn-cs"/>
              </a:rPr>
              <a:t>del dolor de quererte... y jamás lo sabrás.</a:t>
            </a:r>
            <a:r>
              <a:rPr lang="es-UY" dirty="0">
                <a:cs typeface="+mn-cs"/>
              </a:rPr>
              <a:t/>
            </a:r>
            <a:br>
              <a:rPr lang="es-UY" dirty="0">
                <a:cs typeface="+mn-cs"/>
              </a:rPr>
            </a:br>
            <a:endParaRPr lang="es-UY" dirty="0">
              <a:cs typeface="+mn-cs"/>
            </a:endParaRPr>
          </a:p>
        </p:txBody>
      </p:sp>
      <p:sp>
        <p:nvSpPr>
          <p:cNvPr id="12" name="11 CuadroTexto"/>
          <p:cNvSpPr txBox="1"/>
          <p:nvPr/>
        </p:nvSpPr>
        <p:spPr>
          <a:xfrm>
            <a:off x="4724400" y="5562600"/>
            <a:ext cx="3179763" cy="9239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UY" sz="1350" i="1" dirty="0">
                <a:solidFill>
                  <a:srgbClr val="333300"/>
                </a:solidFill>
                <a:latin typeface="Cambria" pitchFamily="18" charset="0"/>
                <a:cs typeface="+mn-cs"/>
              </a:rPr>
              <a:t>Soñaré con el nácar virginal de tu frente,</a:t>
            </a:r>
            <a:br>
              <a:rPr lang="es-UY" sz="1350" i="1" dirty="0">
                <a:solidFill>
                  <a:srgbClr val="333300"/>
                </a:solidFill>
                <a:latin typeface="Cambria" pitchFamily="18" charset="0"/>
                <a:cs typeface="+mn-cs"/>
              </a:rPr>
            </a:br>
            <a:r>
              <a:rPr lang="es-UY" sz="1350" i="1" dirty="0">
                <a:solidFill>
                  <a:srgbClr val="333300"/>
                </a:solidFill>
                <a:latin typeface="Cambria" pitchFamily="18" charset="0"/>
                <a:cs typeface="+mn-cs"/>
              </a:rPr>
              <a:t>soñaré con tus ojos de esmeraldas de mar,</a:t>
            </a:r>
            <a:br>
              <a:rPr lang="es-UY" sz="1350" i="1" dirty="0">
                <a:solidFill>
                  <a:srgbClr val="333300"/>
                </a:solidFill>
                <a:latin typeface="Cambria" pitchFamily="18" charset="0"/>
                <a:cs typeface="+mn-cs"/>
              </a:rPr>
            </a:br>
            <a:r>
              <a:rPr lang="es-UY" sz="1350" i="1" dirty="0">
                <a:solidFill>
                  <a:srgbClr val="333300"/>
                </a:solidFill>
                <a:latin typeface="Cambria" pitchFamily="18" charset="0"/>
                <a:cs typeface="+mn-cs"/>
              </a:rPr>
              <a:t>soñaré con tus labios desesperadamente,</a:t>
            </a:r>
            <a:br>
              <a:rPr lang="es-UY" sz="1350" i="1" dirty="0">
                <a:solidFill>
                  <a:srgbClr val="333300"/>
                </a:solidFill>
                <a:latin typeface="Cambria" pitchFamily="18" charset="0"/>
                <a:cs typeface="+mn-cs"/>
              </a:rPr>
            </a:br>
            <a:r>
              <a:rPr lang="es-UY" sz="1350" i="1" dirty="0">
                <a:solidFill>
                  <a:srgbClr val="333300"/>
                </a:solidFill>
                <a:latin typeface="Cambria" pitchFamily="18" charset="0"/>
                <a:cs typeface="+mn-cs"/>
              </a:rPr>
              <a:t>soñaré con tus besos... y jamás lo sabrás.</a:t>
            </a:r>
          </a:p>
        </p:txBody>
      </p:sp>
      <p:sp>
        <p:nvSpPr>
          <p:cNvPr id="14343" name="Rectangle 9" descr="70%"/>
          <p:cNvSpPr>
            <a:spLocks noChangeArrowheads="1"/>
          </p:cNvSpPr>
          <p:nvPr/>
        </p:nvSpPr>
        <p:spPr bwMode="auto">
          <a:xfrm>
            <a:off x="0" y="0"/>
            <a:ext cx="9144000" cy="381000"/>
          </a:xfrm>
          <a:prstGeom prst="rect">
            <a:avLst/>
          </a:prstGeom>
          <a:pattFill prst="pct70">
            <a:fgClr>
              <a:srgbClr val="E7D9D1">
                <a:alpha val="60001"/>
              </a:srgbClr>
            </a:fgClr>
            <a:bgClr>
              <a:srgbClr val="372C19">
                <a:alpha val="60001"/>
              </a:srgbClr>
            </a:bgClr>
          </a:patt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UY"/>
          </a:p>
        </p:txBody>
      </p:sp>
      <p:sp>
        <p:nvSpPr>
          <p:cNvPr id="14344" name="Line 10"/>
          <p:cNvSpPr>
            <a:spLocks noChangeShapeType="1"/>
          </p:cNvSpPr>
          <p:nvPr/>
        </p:nvSpPr>
        <p:spPr bwMode="auto">
          <a:xfrm>
            <a:off x="0" y="457200"/>
            <a:ext cx="9144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s-UY"/>
          </a:p>
        </p:txBody>
      </p:sp>
      <p:sp>
        <p:nvSpPr>
          <p:cNvPr id="14345" name="Rectangle 12" descr="70%"/>
          <p:cNvSpPr>
            <a:spLocks noChangeArrowheads="1"/>
          </p:cNvSpPr>
          <p:nvPr/>
        </p:nvSpPr>
        <p:spPr bwMode="auto">
          <a:xfrm>
            <a:off x="0" y="304800"/>
            <a:ext cx="9144000" cy="381000"/>
          </a:xfrm>
          <a:prstGeom prst="rect">
            <a:avLst/>
          </a:prstGeom>
          <a:pattFill prst="pct70">
            <a:fgClr>
              <a:srgbClr val="E7D9D1">
                <a:alpha val="39999"/>
              </a:srgbClr>
            </a:fgClr>
            <a:bgClr>
              <a:srgbClr val="372C19">
                <a:alpha val="39999"/>
              </a:srgbClr>
            </a:bgClr>
          </a:patt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UY"/>
          </a:p>
        </p:txBody>
      </p:sp>
      <p:sp>
        <p:nvSpPr>
          <p:cNvPr id="14346" name="Rectangle 14" descr="70%"/>
          <p:cNvSpPr>
            <a:spLocks noChangeArrowheads="1"/>
          </p:cNvSpPr>
          <p:nvPr/>
        </p:nvSpPr>
        <p:spPr bwMode="auto">
          <a:xfrm>
            <a:off x="0" y="6705600"/>
            <a:ext cx="9144000" cy="152400"/>
          </a:xfrm>
          <a:prstGeom prst="rect">
            <a:avLst/>
          </a:prstGeom>
          <a:pattFill prst="pct70">
            <a:fgClr>
              <a:srgbClr val="E7D9D1">
                <a:alpha val="42000"/>
              </a:srgbClr>
            </a:fgClr>
            <a:bgClr>
              <a:srgbClr val="372C19">
                <a:alpha val="42000"/>
              </a:srgbClr>
            </a:bgClr>
          </a:patt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UY"/>
          </a:p>
        </p:txBody>
      </p:sp>
      <p:sp>
        <p:nvSpPr>
          <p:cNvPr id="15" name="14 Rectángulo"/>
          <p:cNvSpPr>
            <a:spLocks noChangeArrowheads="1"/>
          </p:cNvSpPr>
          <p:nvPr/>
        </p:nvSpPr>
        <p:spPr bwMode="auto">
          <a:xfrm>
            <a:off x="4267200" y="1219200"/>
            <a:ext cx="4114800" cy="3048000"/>
          </a:xfrm>
          <a:prstGeom prst="rect">
            <a:avLst/>
          </a:prstGeom>
          <a:blipFill dpi="0" rotWithShape="1">
            <a:blip r:embed="rId4" cstate="print"/>
            <a:srcRect/>
            <a:stretch>
              <a:fillRect/>
            </a:stretch>
          </a:blipFill>
          <a:ln w="50800" cmpd="dbl" algn="ctr">
            <a:solidFill>
              <a:srgbClr val="151109"/>
            </a:solidFill>
            <a:miter lim="800000"/>
            <a:headEnd/>
            <a:tailEnd/>
          </a:ln>
        </p:spPr>
        <p:txBody>
          <a:bodyPr anchor="ctr"/>
          <a:lstStyle/>
          <a:p>
            <a:pPr algn="ctr">
              <a:defRPr/>
            </a:pPr>
            <a:endParaRPr lang="es-UY" dirty="0">
              <a:solidFill>
                <a:schemeClr val="lt1"/>
              </a:solidFill>
              <a:latin typeface="+mn-lt"/>
              <a:cs typeface="+mn-cs"/>
            </a:endParaRPr>
          </a:p>
        </p:txBody>
      </p:sp>
      <p:sp>
        <p:nvSpPr>
          <p:cNvPr id="18" name="17 CuadroTexto"/>
          <p:cNvSpPr txBox="1"/>
          <p:nvPr/>
        </p:nvSpPr>
        <p:spPr>
          <a:xfrm>
            <a:off x="4800600" y="4648200"/>
            <a:ext cx="3602038" cy="9239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UY" sz="1350" i="1" dirty="0">
                <a:solidFill>
                  <a:srgbClr val="333300"/>
                </a:solidFill>
                <a:latin typeface="Cambria" pitchFamily="18" charset="0"/>
              </a:rPr>
              <a:t>Quizás pases con otro que te diga al oído</a:t>
            </a:r>
            <a:br>
              <a:rPr lang="es-UY" sz="1350" i="1" dirty="0">
                <a:solidFill>
                  <a:srgbClr val="333300"/>
                </a:solidFill>
                <a:latin typeface="Cambria" pitchFamily="18" charset="0"/>
              </a:rPr>
            </a:br>
            <a:r>
              <a:rPr lang="es-UY" sz="1350" i="1" dirty="0">
                <a:solidFill>
                  <a:srgbClr val="333300"/>
                </a:solidFill>
                <a:latin typeface="Cambria" pitchFamily="18" charset="0"/>
              </a:rPr>
              <a:t>esas frases que nadie como yo te dirá;</a:t>
            </a:r>
            <a:br>
              <a:rPr lang="es-UY" sz="1350" i="1" dirty="0">
                <a:solidFill>
                  <a:srgbClr val="333300"/>
                </a:solidFill>
                <a:latin typeface="Cambria" pitchFamily="18" charset="0"/>
              </a:rPr>
            </a:br>
            <a:r>
              <a:rPr lang="es-UY" sz="1350" i="1" dirty="0">
                <a:solidFill>
                  <a:srgbClr val="333300"/>
                </a:solidFill>
                <a:latin typeface="Cambria" pitchFamily="18" charset="0"/>
              </a:rPr>
              <a:t>y, ahogando para siempre mi amor inadvertido,</a:t>
            </a:r>
            <a:br>
              <a:rPr lang="es-UY" sz="1350" i="1" dirty="0">
                <a:solidFill>
                  <a:srgbClr val="333300"/>
                </a:solidFill>
                <a:latin typeface="Cambria" pitchFamily="18" charset="0"/>
              </a:rPr>
            </a:br>
            <a:r>
              <a:rPr lang="es-UY" sz="1350" i="1" dirty="0">
                <a:solidFill>
                  <a:srgbClr val="333300"/>
                </a:solidFill>
                <a:latin typeface="Cambria" pitchFamily="18" charset="0"/>
              </a:rPr>
              <a:t>te amaré más que nunca... y jamás lo sabrás.</a:t>
            </a:r>
            <a:endParaRPr lang="es-UY" sz="1350" dirty="0"/>
          </a:p>
        </p:txBody>
      </p:sp>
      <p:sp>
        <p:nvSpPr>
          <p:cNvPr id="19" name="18 CuadroTexto"/>
          <p:cNvSpPr txBox="1"/>
          <p:nvPr/>
        </p:nvSpPr>
        <p:spPr>
          <a:xfrm>
            <a:off x="4800600" y="5562600"/>
            <a:ext cx="3563938" cy="9239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UY" sz="1350" i="1" dirty="0">
                <a:solidFill>
                  <a:srgbClr val="333300"/>
                </a:solidFill>
                <a:latin typeface="Cambria" pitchFamily="18" charset="0"/>
              </a:rPr>
              <a:t>Yo te amaré en silencio... como algo inaccesible,</a:t>
            </a:r>
            <a:br>
              <a:rPr lang="es-UY" sz="1350" i="1" dirty="0">
                <a:solidFill>
                  <a:srgbClr val="333300"/>
                </a:solidFill>
                <a:latin typeface="Cambria" pitchFamily="18" charset="0"/>
              </a:rPr>
            </a:br>
            <a:r>
              <a:rPr lang="es-UY" sz="1350" i="1" dirty="0">
                <a:solidFill>
                  <a:srgbClr val="333300"/>
                </a:solidFill>
                <a:latin typeface="Cambria" pitchFamily="18" charset="0"/>
              </a:rPr>
              <a:t>como un sueño que nunca lograré realizar;</a:t>
            </a:r>
            <a:br>
              <a:rPr lang="es-UY" sz="1350" i="1" dirty="0">
                <a:solidFill>
                  <a:srgbClr val="333300"/>
                </a:solidFill>
                <a:latin typeface="Cambria" pitchFamily="18" charset="0"/>
              </a:rPr>
            </a:br>
            <a:r>
              <a:rPr lang="es-UY" sz="1350" i="1" dirty="0">
                <a:solidFill>
                  <a:srgbClr val="333300"/>
                </a:solidFill>
                <a:latin typeface="Cambria" pitchFamily="18" charset="0"/>
              </a:rPr>
              <a:t>y el lejano perfume de mi amor imposible</a:t>
            </a:r>
            <a:br>
              <a:rPr lang="es-UY" sz="1350" i="1" dirty="0">
                <a:solidFill>
                  <a:srgbClr val="333300"/>
                </a:solidFill>
                <a:latin typeface="Cambria" pitchFamily="18" charset="0"/>
              </a:rPr>
            </a:br>
            <a:r>
              <a:rPr lang="es-UY" sz="1350" i="1" dirty="0">
                <a:solidFill>
                  <a:srgbClr val="333300"/>
                </a:solidFill>
                <a:latin typeface="Cambria" pitchFamily="18" charset="0"/>
              </a:rPr>
              <a:t>rozará tus cabellos... y jamás lo sabrás.</a:t>
            </a:r>
          </a:p>
        </p:txBody>
      </p:sp>
      <p:sp>
        <p:nvSpPr>
          <p:cNvPr id="20" name="19 Rectángulo"/>
          <p:cNvSpPr>
            <a:spLocks noChangeArrowheads="1"/>
          </p:cNvSpPr>
          <p:nvPr/>
        </p:nvSpPr>
        <p:spPr bwMode="auto">
          <a:xfrm>
            <a:off x="4267200" y="1219200"/>
            <a:ext cx="4114800" cy="3048000"/>
          </a:xfrm>
          <a:prstGeom prst="rect">
            <a:avLst/>
          </a:prstGeom>
          <a:blipFill dpi="0" rotWithShape="1">
            <a:blip r:embed="rId5" cstate="print"/>
            <a:srcRect/>
            <a:stretch>
              <a:fillRect/>
            </a:stretch>
          </a:blipFill>
          <a:ln w="50800" cmpd="dbl" algn="ctr">
            <a:solidFill>
              <a:schemeClr val="tx1"/>
            </a:solidFill>
            <a:miter lim="800000"/>
            <a:headEnd/>
            <a:tailEnd/>
          </a:ln>
        </p:spPr>
        <p:txBody>
          <a:bodyPr anchor="ctr"/>
          <a:lstStyle/>
          <a:p>
            <a:pPr algn="ctr">
              <a:defRPr/>
            </a:pPr>
            <a:endParaRPr lang="es-UY">
              <a:solidFill>
                <a:schemeClr val="lt1"/>
              </a:solidFill>
              <a:latin typeface="+mn-lt"/>
              <a:cs typeface="+mn-cs"/>
            </a:endParaRPr>
          </a:p>
        </p:txBody>
      </p:sp>
      <p:sp>
        <p:nvSpPr>
          <p:cNvPr id="17" name="16 CuadroTexto"/>
          <p:cNvSpPr txBox="1"/>
          <p:nvPr/>
        </p:nvSpPr>
        <p:spPr>
          <a:xfrm>
            <a:off x="4419600" y="4876800"/>
            <a:ext cx="3730625" cy="9239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UY" sz="1350" i="1" dirty="0">
                <a:solidFill>
                  <a:srgbClr val="333300"/>
                </a:solidFill>
                <a:latin typeface="Cambria" pitchFamily="18" charset="0"/>
              </a:rPr>
              <a:t>Y si un día una lágrima denuncia mi tormento,</a:t>
            </a:r>
            <a:br>
              <a:rPr lang="es-UY" sz="1350" i="1" dirty="0">
                <a:solidFill>
                  <a:srgbClr val="333300"/>
                </a:solidFill>
                <a:latin typeface="Cambria" pitchFamily="18" charset="0"/>
              </a:rPr>
            </a:br>
            <a:r>
              <a:rPr lang="es-UY" sz="1350" i="1" dirty="0">
                <a:solidFill>
                  <a:srgbClr val="333300"/>
                </a:solidFill>
                <a:latin typeface="Cambria" pitchFamily="18" charset="0"/>
              </a:rPr>
              <a:t>el tormento infinito que te debo ocultar,</a:t>
            </a:r>
            <a:br>
              <a:rPr lang="es-UY" sz="1350" i="1" dirty="0">
                <a:solidFill>
                  <a:srgbClr val="333300"/>
                </a:solidFill>
                <a:latin typeface="Cambria" pitchFamily="18" charset="0"/>
              </a:rPr>
            </a:br>
            <a:r>
              <a:rPr lang="es-UY" sz="1350" i="1" dirty="0">
                <a:solidFill>
                  <a:srgbClr val="333300"/>
                </a:solidFill>
                <a:latin typeface="Cambria" pitchFamily="18" charset="0"/>
              </a:rPr>
              <a:t>te diré sonriente: «No es nada... ha sido el viento».</a:t>
            </a:r>
            <a:br>
              <a:rPr lang="es-UY" sz="1350" i="1" dirty="0">
                <a:solidFill>
                  <a:srgbClr val="333300"/>
                </a:solidFill>
                <a:latin typeface="Cambria" pitchFamily="18" charset="0"/>
              </a:rPr>
            </a:br>
            <a:r>
              <a:rPr lang="es-UY" sz="1350" i="1" dirty="0">
                <a:solidFill>
                  <a:srgbClr val="333300"/>
                </a:solidFill>
                <a:latin typeface="Cambria" pitchFamily="18" charset="0"/>
              </a:rPr>
              <a:t>Me enjugaré una lágrima... ¡y jamás lo sabrás!</a:t>
            </a:r>
          </a:p>
        </p:txBody>
      </p:sp>
      <p:sp>
        <p:nvSpPr>
          <p:cNvPr id="21" name="20 Rectángulo"/>
          <p:cNvSpPr>
            <a:spLocks noChangeArrowheads="1"/>
          </p:cNvSpPr>
          <p:nvPr/>
        </p:nvSpPr>
        <p:spPr bwMode="auto">
          <a:xfrm>
            <a:off x="4191000" y="1219200"/>
            <a:ext cx="4191000" cy="3048000"/>
          </a:xfrm>
          <a:prstGeom prst="rect">
            <a:avLst/>
          </a:prstGeom>
          <a:blipFill dpi="0" rotWithShape="1">
            <a:blip r:embed="rId6" cstate="print"/>
            <a:srcRect/>
            <a:stretch>
              <a:fillRect/>
            </a:stretch>
          </a:blipFill>
          <a:ln w="50800" cmpd="dbl" algn="ctr">
            <a:solidFill>
              <a:schemeClr val="tx1"/>
            </a:solidFill>
            <a:miter lim="800000"/>
            <a:headEnd/>
            <a:tailEnd/>
          </a:ln>
        </p:spPr>
        <p:txBody>
          <a:bodyPr anchor="ctr"/>
          <a:lstStyle/>
          <a:p>
            <a:pPr algn="ctr">
              <a:defRPr/>
            </a:pPr>
            <a:endParaRPr lang="es-UY">
              <a:solidFill>
                <a:schemeClr val="lt1"/>
              </a:solidFill>
              <a:latin typeface="+mn-lt"/>
              <a:cs typeface="+mn-cs"/>
            </a:endParaRPr>
          </a:p>
        </p:txBody>
      </p:sp>
      <p:pic>
        <p:nvPicPr>
          <p:cNvPr id="23" name="22 Imagen" descr="cal-guis-portraitbando-24102008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533400" y="1676401"/>
            <a:ext cx="3429000" cy="5181600"/>
          </a:xfrm>
          <a:prstGeom prst="rect">
            <a:avLst/>
          </a:prstGeom>
        </p:spPr>
      </p:pic>
      <p:sp>
        <p:nvSpPr>
          <p:cNvPr id="24" name="23 CuadroTexto"/>
          <p:cNvSpPr txBox="1"/>
          <p:nvPr/>
        </p:nvSpPr>
        <p:spPr>
          <a:xfrm>
            <a:off x="4648200" y="4572000"/>
            <a:ext cx="286007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560" dirty="0" smtClean="0">
                <a:solidFill>
                  <a:srgbClr val="333300"/>
                </a:solidFill>
                <a:latin typeface="Fiolex Girls" pitchFamily="34" charset="0"/>
              </a:rPr>
              <a:t>Difundiendo</a:t>
            </a:r>
            <a:r>
              <a:rPr lang="en-US" sz="4000" dirty="0" smtClean="0">
                <a:solidFill>
                  <a:srgbClr val="333300"/>
                </a:solidFill>
                <a:latin typeface="Fiolex Girls" pitchFamily="34" charset="0"/>
              </a:rPr>
              <a:t> </a:t>
            </a:r>
            <a:r>
              <a:rPr lang="en-US" sz="4000" dirty="0" err="1" smtClean="0">
                <a:solidFill>
                  <a:srgbClr val="333300"/>
                </a:solidFill>
                <a:latin typeface="Fiolex Girls" pitchFamily="34" charset="0"/>
              </a:rPr>
              <a:t>Poesia</a:t>
            </a:r>
            <a:endParaRPr lang="es-UY" sz="4000" dirty="0">
              <a:solidFill>
                <a:srgbClr val="333300"/>
              </a:solidFill>
              <a:latin typeface="Fiolex Girls" pitchFamily="34" charset="0"/>
            </a:endParaRPr>
          </a:p>
        </p:txBody>
      </p:sp>
      <p:sp>
        <p:nvSpPr>
          <p:cNvPr id="25" name="24 CuadroTexto"/>
          <p:cNvSpPr txBox="1"/>
          <p:nvPr/>
        </p:nvSpPr>
        <p:spPr>
          <a:xfrm>
            <a:off x="4876800" y="5334000"/>
            <a:ext cx="3310522" cy="7171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60" dirty="0" smtClean="0">
                <a:solidFill>
                  <a:srgbClr val="333300"/>
                </a:solidFill>
                <a:latin typeface="Fiolex Girls" pitchFamily="34" charset="0"/>
              </a:rPr>
              <a:t>inesgaret@gmail.com</a:t>
            </a:r>
            <a:endParaRPr lang="es-UY" sz="4060" dirty="0">
              <a:solidFill>
                <a:srgbClr val="333300"/>
              </a:solidFill>
              <a:latin typeface="Fiolex Girls" pitchFamily="34" charset="0"/>
            </a:endParaRPr>
          </a:p>
        </p:txBody>
      </p:sp>
      <p:sp>
        <p:nvSpPr>
          <p:cNvPr id="26" name="25 CuadroTexto"/>
          <p:cNvSpPr txBox="1"/>
          <p:nvPr/>
        </p:nvSpPr>
        <p:spPr>
          <a:xfrm>
            <a:off x="3902309" y="6400800"/>
            <a:ext cx="524169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UY" sz="1200" i="1" dirty="0" smtClean="0">
                <a:solidFill>
                  <a:srgbClr val="333300"/>
                </a:solidFill>
                <a:latin typeface="Cambria" pitchFamily="18" charset="0"/>
              </a:rPr>
              <a:t>Todos los derechos de autor © pertenecen a los respectivos artistas / fotógrafos</a:t>
            </a:r>
            <a:endParaRPr lang="es-UY" sz="1200" dirty="0">
              <a:solidFill>
                <a:srgbClr val="333300"/>
              </a:solidFill>
              <a:latin typeface="Cambria" pitchFamily="18" charset="0"/>
            </a:endParaRPr>
          </a:p>
        </p:txBody>
      </p:sp>
      <p:sp>
        <p:nvSpPr>
          <p:cNvPr id="27" name="2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B9907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Y" dirty="0"/>
          </a:p>
        </p:txBody>
      </p:sp>
      <p:sp>
        <p:nvSpPr>
          <p:cNvPr id="30" name="29 CuadroTexto"/>
          <p:cNvSpPr txBox="1"/>
          <p:nvPr/>
        </p:nvSpPr>
        <p:spPr>
          <a:xfrm>
            <a:off x="2438400" y="533400"/>
            <a:ext cx="279595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rgbClr val="333300"/>
                </a:solidFill>
                <a:latin typeface="Candara" pitchFamily="34" charset="0"/>
              </a:rPr>
              <a:t>Poema del </a:t>
            </a:r>
            <a:r>
              <a:rPr lang="en-US" dirty="0" err="1" smtClean="0">
                <a:solidFill>
                  <a:srgbClr val="333300"/>
                </a:solidFill>
                <a:latin typeface="Candara" pitchFamily="34" charset="0"/>
              </a:rPr>
              <a:t>renunciamiento</a:t>
            </a:r>
            <a:endParaRPr lang="es-UY" dirty="0">
              <a:solidFill>
                <a:srgbClr val="333300"/>
              </a:solidFill>
              <a:latin typeface="Candara" pitchFamily="34" charset="0"/>
            </a:endParaRPr>
          </a:p>
        </p:txBody>
      </p:sp>
      <p:sp>
        <p:nvSpPr>
          <p:cNvPr id="31" name="30 CuadroTexto"/>
          <p:cNvSpPr txBox="1"/>
          <p:nvPr/>
        </p:nvSpPr>
        <p:spPr>
          <a:xfrm>
            <a:off x="2362200" y="1066800"/>
            <a:ext cx="3714030" cy="509370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UY" sz="1300" dirty="0" smtClean="0">
                <a:solidFill>
                  <a:srgbClr val="333300"/>
                </a:solidFill>
                <a:latin typeface="Cambria" pitchFamily="18" charset="0"/>
              </a:rPr>
              <a:t>Pasarás por mi vida sin saber que pasaste.</a:t>
            </a:r>
            <a:br>
              <a:rPr lang="es-UY" sz="1300" dirty="0" smtClean="0">
                <a:solidFill>
                  <a:srgbClr val="333300"/>
                </a:solidFill>
                <a:latin typeface="Cambria" pitchFamily="18" charset="0"/>
              </a:rPr>
            </a:br>
            <a:r>
              <a:rPr lang="es-UY" sz="1300" dirty="0" smtClean="0">
                <a:solidFill>
                  <a:srgbClr val="333300"/>
                </a:solidFill>
                <a:latin typeface="Cambria" pitchFamily="18" charset="0"/>
              </a:rPr>
              <a:t>Pasarás en silencio por mi amor y, al pasar,</a:t>
            </a:r>
            <a:br>
              <a:rPr lang="es-UY" sz="1300" dirty="0" smtClean="0">
                <a:solidFill>
                  <a:srgbClr val="333300"/>
                </a:solidFill>
                <a:latin typeface="Cambria" pitchFamily="18" charset="0"/>
              </a:rPr>
            </a:br>
            <a:r>
              <a:rPr lang="es-UY" sz="1300" dirty="0" smtClean="0">
                <a:solidFill>
                  <a:srgbClr val="333300"/>
                </a:solidFill>
                <a:latin typeface="Cambria" pitchFamily="18" charset="0"/>
              </a:rPr>
              <a:t>fingiré una sonrisa como un dulce contraste</a:t>
            </a:r>
            <a:br>
              <a:rPr lang="es-UY" sz="1300" dirty="0" smtClean="0">
                <a:solidFill>
                  <a:srgbClr val="333300"/>
                </a:solidFill>
                <a:latin typeface="Cambria" pitchFamily="18" charset="0"/>
              </a:rPr>
            </a:br>
            <a:r>
              <a:rPr lang="es-UY" sz="1300" dirty="0" smtClean="0">
                <a:solidFill>
                  <a:srgbClr val="333300"/>
                </a:solidFill>
                <a:latin typeface="Cambria" pitchFamily="18" charset="0"/>
              </a:rPr>
              <a:t>del dolor de quererte... y jamás lo sabrás.</a:t>
            </a:r>
            <a:br>
              <a:rPr lang="es-UY" sz="1300" dirty="0" smtClean="0">
                <a:solidFill>
                  <a:srgbClr val="333300"/>
                </a:solidFill>
                <a:latin typeface="Cambria" pitchFamily="18" charset="0"/>
              </a:rPr>
            </a:br>
            <a:r>
              <a:rPr lang="es-UY" sz="1300" dirty="0" smtClean="0">
                <a:solidFill>
                  <a:srgbClr val="333300"/>
                </a:solidFill>
                <a:latin typeface="Cambria" pitchFamily="18" charset="0"/>
              </a:rPr>
              <a:t/>
            </a:r>
            <a:br>
              <a:rPr lang="es-UY" sz="1300" dirty="0" smtClean="0">
                <a:solidFill>
                  <a:srgbClr val="333300"/>
                </a:solidFill>
                <a:latin typeface="Cambria" pitchFamily="18" charset="0"/>
              </a:rPr>
            </a:br>
            <a:r>
              <a:rPr lang="es-UY" sz="1300" dirty="0" smtClean="0">
                <a:solidFill>
                  <a:srgbClr val="333300"/>
                </a:solidFill>
                <a:latin typeface="Cambria" pitchFamily="18" charset="0"/>
              </a:rPr>
              <a:t>Soñaré con el nácar virginal de tu frente,</a:t>
            </a:r>
            <a:br>
              <a:rPr lang="es-UY" sz="1300" dirty="0" smtClean="0">
                <a:solidFill>
                  <a:srgbClr val="333300"/>
                </a:solidFill>
                <a:latin typeface="Cambria" pitchFamily="18" charset="0"/>
              </a:rPr>
            </a:br>
            <a:r>
              <a:rPr lang="es-UY" sz="1300" dirty="0" smtClean="0">
                <a:solidFill>
                  <a:srgbClr val="333300"/>
                </a:solidFill>
                <a:latin typeface="Cambria" pitchFamily="18" charset="0"/>
              </a:rPr>
              <a:t>soñaré con tus ojos de esmeraldas de mar,</a:t>
            </a:r>
            <a:br>
              <a:rPr lang="es-UY" sz="1300" dirty="0" smtClean="0">
                <a:solidFill>
                  <a:srgbClr val="333300"/>
                </a:solidFill>
                <a:latin typeface="Cambria" pitchFamily="18" charset="0"/>
              </a:rPr>
            </a:br>
            <a:r>
              <a:rPr lang="es-UY" sz="1300" dirty="0" smtClean="0">
                <a:solidFill>
                  <a:srgbClr val="333300"/>
                </a:solidFill>
                <a:latin typeface="Cambria" pitchFamily="18" charset="0"/>
              </a:rPr>
              <a:t>soñaré con tus labios desesperadamente,</a:t>
            </a:r>
            <a:br>
              <a:rPr lang="es-UY" sz="1300" dirty="0" smtClean="0">
                <a:solidFill>
                  <a:srgbClr val="333300"/>
                </a:solidFill>
                <a:latin typeface="Cambria" pitchFamily="18" charset="0"/>
              </a:rPr>
            </a:br>
            <a:r>
              <a:rPr lang="es-UY" sz="1300" dirty="0" smtClean="0">
                <a:solidFill>
                  <a:srgbClr val="333300"/>
                </a:solidFill>
                <a:latin typeface="Cambria" pitchFamily="18" charset="0"/>
              </a:rPr>
              <a:t>soñaré con tus besos... y jamás lo sabrás.</a:t>
            </a:r>
            <a:br>
              <a:rPr lang="es-UY" sz="1300" dirty="0" smtClean="0">
                <a:solidFill>
                  <a:srgbClr val="333300"/>
                </a:solidFill>
                <a:latin typeface="Cambria" pitchFamily="18" charset="0"/>
              </a:rPr>
            </a:br>
            <a:r>
              <a:rPr lang="es-UY" sz="1300" dirty="0" smtClean="0">
                <a:solidFill>
                  <a:srgbClr val="333300"/>
                </a:solidFill>
                <a:latin typeface="Cambria" pitchFamily="18" charset="0"/>
              </a:rPr>
              <a:t/>
            </a:r>
            <a:br>
              <a:rPr lang="es-UY" sz="1300" dirty="0" smtClean="0">
                <a:solidFill>
                  <a:srgbClr val="333300"/>
                </a:solidFill>
                <a:latin typeface="Cambria" pitchFamily="18" charset="0"/>
              </a:rPr>
            </a:br>
            <a:r>
              <a:rPr lang="es-UY" sz="1300" dirty="0" smtClean="0">
                <a:solidFill>
                  <a:srgbClr val="333300"/>
                </a:solidFill>
                <a:latin typeface="Cambria" pitchFamily="18" charset="0"/>
              </a:rPr>
              <a:t>Quizás pases con otro que te diga al oído</a:t>
            </a:r>
            <a:br>
              <a:rPr lang="es-UY" sz="1300" dirty="0" smtClean="0">
                <a:solidFill>
                  <a:srgbClr val="333300"/>
                </a:solidFill>
                <a:latin typeface="Cambria" pitchFamily="18" charset="0"/>
              </a:rPr>
            </a:br>
            <a:r>
              <a:rPr lang="es-UY" sz="1300" dirty="0" smtClean="0">
                <a:solidFill>
                  <a:srgbClr val="333300"/>
                </a:solidFill>
                <a:latin typeface="Cambria" pitchFamily="18" charset="0"/>
              </a:rPr>
              <a:t>esas frases que nadie como yo te dirá;</a:t>
            </a:r>
            <a:br>
              <a:rPr lang="es-UY" sz="1300" dirty="0" smtClean="0">
                <a:solidFill>
                  <a:srgbClr val="333300"/>
                </a:solidFill>
                <a:latin typeface="Cambria" pitchFamily="18" charset="0"/>
              </a:rPr>
            </a:br>
            <a:r>
              <a:rPr lang="es-UY" sz="1300" dirty="0" smtClean="0">
                <a:solidFill>
                  <a:srgbClr val="333300"/>
                </a:solidFill>
                <a:latin typeface="Cambria" pitchFamily="18" charset="0"/>
              </a:rPr>
              <a:t>y, ahogando para siempre mi amor inadvertido,</a:t>
            </a:r>
            <a:br>
              <a:rPr lang="es-UY" sz="1300" dirty="0" smtClean="0">
                <a:solidFill>
                  <a:srgbClr val="333300"/>
                </a:solidFill>
                <a:latin typeface="Cambria" pitchFamily="18" charset="0"/>
              </a:rPr>
            </a:br>
            <a:r>
              <a:rPr lang="es-UY" sz="1300" dirty="0" smtClean="0">
                <a:solidFill>
                  <a:srgbClr val="333300"/>
                </a:solidFill>
                <a:latin typeface="Cambria" pitchFamily="18" charset="0"/>
              </a:rPr>
              <a:t>te amaré más que nunca... y jamás lo sabrás.</a:t>
            </a:r>
            <a:br>
              <a:rPr lang="es-UY" sz="1300" dirty="0" smtClean="0">
                <a:solidFill>
                  <a:srgbClr val="333300"/>
                </a:solidFill>
                <a:latin typeface="Cambria" pitchFamily="18" charset="0"/>
              </a:rPr>
            </a:br>
            <a:r>
              <a:rPr lang="es-UY" sz="1300" dirty="0" smtClean="0">
                <a:solidFill>
                  <a:srgbClr val="333300"/>
                </a:solidFill>
                <a:latin typeface="Cambria" pitchFamily="18" charset="0"/>
              </a:rPr>
              <a:t/>
            </a:r>
            <a:br>
              <a:rPr lang="es-UY" sz="1300" dirty="0" smtClean="0">
                <a:solidFill>
                  <a:srgbClr val="333300"/>
                </a:solidFill>
                <a:latin typeface="Cambria" pitchFamily="18" charset="0"/>
              </a:rPr>
            </a:br>
            <a:r>
              <a:rPr lang="es-UY" sz="1300" dirty="0" smtClean="0">
                <a:solidFill>
                  <a:srgbClr val="333300"/>
                </a:solidFill>
                <a:latin typeface="Cambria" pitchFamily="18" charset="0"/>
              </a:rPr>
              <a:t>Yo te amaré en silencio... como algo inaccesible,</a:t>
            </a:r>
            <a:br>
              <a:rPr lang="es-UY" sz="1300" dirty="0" smtClean="0">
                <a:solidFill>
                  <a:srgbClr val="333300"/>
                </a:solidFill>
                <a:latin typeface="Cambria" pitchFamily="18" charset="0"/>
              </a:rPr>
            </a:br>
            <a:r>
              <a:rPr lang="es-UY" sz="1300" dirty="0" smtClean="0">
                <a:solidFill>
                  <a:srgbClr val="333300"/>
                </a:solidFill>
                <a:latin typeface="Cambria" pitchFamily="18" charset="0"/>
              </a:rPr>
              <a:t>como un sueño que nunca lograré realizar;</a:t>
            </a:r>
            <a:br>
              <a:rPr lang="es-UY" sz="1300" dirty="0" smtClean="0">
                <a:solidFill>
                  <a:srgbClr val="333300"/>
                </a:solidFill>
                <a:latin typeface="Cambria" pitchFamily="18" charset="0"/>
              </a:rPr>
            </a:br>
            <a:r>
              <a:rPr lang="es-UY" sz="1300" dirty="0" smtClean="0">
                <a:solidFill>
                  <a:srgbClr val="333300"/>
                </a:solidFill>
                <a:latin typeface="Cambria" pitchFamily="18" charset="0"/>
              </a:rPr>
              <a:t>y el lejano perfume de mi amor imposible</a:t>
            </a:r>
            <a:br>
              <a:rPr lang="es-UY" sz="1300" dirty="0" smtClean="0">
                <a:solidFill>
                  <a:srgbClr val="333300"/>
                </a:solidFill>
                <a:latin typeface="Cambria" pitchFamily="18" charset="0"/>
              </a:rPr>
            </a:br>
            <a:r>
              <a:rPr lang="es-UY" sz="1300" dirty="0" smtClean="0">
                <a:solidFill>
                  <a:srgbClr val="333300"/>
                </a:solidFill>
                <a:latin typeface="Cambria" pitchFamily="18" charset="0"/>
              </a:rPr>
              <a:t>rozará tus cabellos... y jamás lo sabrás.</a:t>
            </a:r>
            <a:br>
              <a:rPr lang="es-UY" sz="1300" dirty="0" smtClean="0">
                <a:solidFill>
                  <a:srgbClr val="333300"/>
                </a:solidFill>
                <a:latin typeface="Cambria" pitchFamily="18" charset="0"/>
              </a:rPr>
            </a:br>
            <a:r>
              <a:rPr lang="es-UY" sz="1300" dirty="0" smtClean="0">
                <a:solidFill>
                  <a:srgbClr val="333300"/>
                </a:solidFill>
                <a:latin typeface="Cambria" pitchFamily="18" charset="0"/>
              </a:rPr>
              <a:t/>
            </a:r>
            <a:br>
              <a:rPr lang="es-UY" sz="1300" dirty="0" smtClean="0">
                <a:solidFill>
                  <a:srgbClr val="333300"/>
                </a:solidFill>
                <a:latin typeface="Cambria" pitchFamily="18" charset="0"/>
              </a:rPr>
            </a:br>
            <a:r>
              <a:rPr lang="es-UY" sz="1300" dirty="0" smtClean="0">
                <a:solidFill>
                  <a:srgbClr val="333300"/>
                </a:solidFill>
                <a:latin typeface="Cambria" pitchFamily="18" charset="0"/>
              </a:rPr>
              <a:t>Y si un día una lágrima denuncia mi tormento,</a:t>
            </a:r>
            <a:br>
              <a:rPr lang="es-UY" sz="1300" dirty="0" smtClean="0">
                <a:solidFill>
                  <a:srgbClr val="333300"/>
                </a:solidFill>
                <a:latin typeface="Cambria" pitchFamily="18" charset="0"/>
              </a:rPr>
            </a:br>
            <a:r>
              <a:rPr lang="es-UY" sz="1300" dirty="0" smtClean="0">
                <a:solidFill>
                  <a:srgbClr val="333300"/>
                </a:solidFill>
                <a:latin typeface="Cambria" pitchFamily="18" charset="0"/>
              </a:rPr>
              <a:t>el tormento infinito que te debo ocultar,</a:t>
            </a:r>
            <a:br>
              <a:rPr lang="es-UY" sz="1300" dirty="0" smtClean="0">
                <a:solidFill>
                  <a:srgbClr val="333300"/>
                </a:solidFill>
                <a:latin typeface="Cambria" pitchFamily="18" charset="0"/>
              </a:rPr>
            </a:br>
            <a:r>
              <a:rPr lang="es-UY" sz="1300" dirty="0" smtClean="0">
                <a:solidFill>
                  <a:srgbClr val="333300"/>
                </a:solidFill>
                <a:latin typeface="Cambria" pitchFamily="18" charset="0"/>
              </a:rPr>
              <a:t>te diré sonriente: «No es nada... ha sido el viento».</a:t>
            </a:r>
            <a:br>
              <a:rPr lang="es-UY" sz="1300" dirty="0" smtClean="0">
                <a:solidFill>
                  <a:srgbClr val="333300"/>
                </a:solidFill>
                <a:latin typeface="Cambria" pitchFamily="18" charset="0"/>
              </a:rPr>
            </a:br>
            <a:r>
              <a:rPr lang="es-UY" sz="1300" dirty="0" smtClean="0">
                <a:solidFill>
                  <a:srgbClr val="333300"/>
                </a:solidFill>
                <a:latin typeface="Cambria" pitchFamily="18" charset="0"/>
              </a:rPr>
              <a:t>Me enjugaré una lágrima... ¡y jamás lo sabrás!</a:t>
            </a:r>
          </a:p>
          <a:p>
            <a:endParaRPr lang="es-UY" sz="1300" dirty="0">
              <a:solidFill>
                <a:srgbClr val="333300"/>
              </a:solidFill>
              <a:latin typeface="Cambria" pitchFamily="18" charset="0"/>
            </a:endParaRPr>
          </a:p>
        </p:txBody>
      </p:sp>
      <p:sp>
        <p:nvSpPr>
          <p:cNvPr id="32" name="31 CuadroTexto"/>
          <p:cNvSpPr txBox="1"/>
          <p:nvPr/>
        </p:nvSpPr>
        <p:spPr>
          <a:xfrm>
            <a:off x="2819400" y="6019800"/>
            <a:ext cx="18742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rgbClr val="333300"/>
                </a:solidFill>
                <a:latin typeface="Candara" pitchFamily="34" charset="0"/>
              </a:rPr>
              <a:t>Jose Angel </a:t>
            </a:r>
            <a:r>
              <a:rPr lang="en-US" dirty="0" err="1" smtClean="0">
                <a:solidFill>
                  <a:srgbClr val="333300"/>
                </a:solidFill>
                <a:latin typeface="Candara" pitchFamily="34" charset="0"/>
              </a:rPr>
              <a:t>Buesa</a:t>
            </a:r>
            <a:endParaRPr lang="es-UY" dirty="0">
              <a:solidFill>
                <a:srgbClr val="333300"/>
              </a:solidFill>
              <a:latin typeface="Candara" pitchFamily="34" charset="0"/>
            </a:endParaRPr>
          </a:p>
        </p:txBody>
      </p:sp>
      <p:sp>
        <p:nvSpPr>
          <p:cNvPr id="14" name="Rectangle 9" descr="70%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pattFill prst="pct70">
            <a:fgClr>
              <a:srgbClr val="E7D9D1"/>
            </a:fgClr>
            <a:bgClr>
              <a:srgbClr val="372C19"/>
            </a:bgClr>
          </a:patt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UY"/>
          </a:p>
        </p:txBody>
      </p:sp>
    </p:spTree>
  </p:cSld>
  <p:clrMapOvr>
    <a:masterClrMapping/>
  </p:clrMapOvr>
  <p:transition advClick="0">
    <p:sndAc>
      <p:stSnd>
        <p:snd r:embed="rId3" name="01 - 60 year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500"/>
                            </p:stCondLst>
                            <p:childTnLst>
                              <p:par>
                                <p:cTn id="9" presetID="10" presetClass="exit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3000"/>
                                        <p:tgtEl>
                                          <p:spTgt spid="31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xit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3000"/>
                                        <p:tgtEl>
                                          <p:spTgt spid="31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8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2500"/>
                            </p:stCondLst>
                            <p:childTnLst>
                              <p:par>
                                <p:cTn id="24" presetID="10" presetClass="exit" presetSubtype="0" fill="hold" grpId="1" nodeType="afterEffect">
                                  <p:stCondLst>
                                    <p:cond delay="1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0" presetClass="exit" presetSubtype="0" fill="hold" grpId="1" nodeType="withEffect">
                                  <p:stCondLst>
                                    <p:cond delay="1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7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95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2500"/>
                            </p:stCondLst>
                            <p:childTnLst>
                              <p:par>
                                <p:cTn id="42" presetID="10" presetClass="exit" presetSubtype="0" fill="hold" grpId="1" nodeType="afterEffect">
                                  <p:stCondLst>
                                    <p:cond delay="1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0" presetClass="exit" presetSubtype="0" fill="hold" grpId="1" nodeType="withEffect">
                                  <p:stCondLst>
                                    <p:cond delay="1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67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83500"/>
                            </p:stCondLst>
                            <p:childTnLst>
                              <p:par>
                                <p:cTn id="56" presetID="10" presetClass="exit" presetSubtype="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870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90000"/>
                            </p:stCondLst>
                            <p:childTnLst>
                              <p:par>
                                <p:cTn id="64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600"/>
                            </p:stCondLst>
                            <p:childTnLst>
                              <p:par>
                                <p:cTn id="8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97600"/>
                            </p:stCondLst>
                            <p:childTnLst>
                              <p:par>
                                <p:cTn id="8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1026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104600"/>
                            </p:stCondLst>
                            <p:childTnLst>
                              <p:par>
                                <p:cTn id="9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17" grpId="0"/>
      <p:bldP spid="3141" grpId="0"/>
      <p:bldP spid="11" grpId="0"/>
      <p:bldP spid="11" grpId="1"/>
      <p:bldP spid="12" grpId="0"/>
      <p:bldP spid="12" grpId="1"/>
      <p:bldP spid="18" grpId="0"/>
      <p:bldP spid="18" grpId="1"/>
      <p:bldP spid="19" grpId="0"/>
      <p:bldP spid="19" grpId="1"/>
      <p:bldP spid="20" grpId="0" animBg="1"/>
      <p:bldP spid="17" grpId="0"/>
      <p:bldP spid="17" grpId="1"/>
      <p:bldP spid="21" grpId="0" animBg="1"/>
      <p:bldP spid="24" grpId="0"/>
      <p:bldP spid="25" grpId="0"/>
      <p:bldP spid="26" grpId="0"/>
      <p:bldP spid="27" grpId="0" animBg="1"/>
      <p:bldP spid="30" grpId="0"/>
      <p:bldP spid="31" grpId="0"/>
      <p:bldP spid="32" grpId="0"/>
      <p:bldP spid="1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UY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UY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2549</TotalTime>
  <Words>101</Words>
  <Application>Microsoft Office PowerPoint</Application>
  <PresentationFormat>Presentación en pantalla (4:3)</PresentationFormat>
  <Paragraphs>16</Paragraphs>
  <Slides>2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7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</vt:i4>
      </vt:variant>
    </vt:vector>
  </HeadingPairs>
  <TitlesOfParts>
    <vt:vector size="10" baseType="lpstr">
      <vt:lpstr>Arial</vt:lpstr>
      <vt:lpstr>Fiolex Girls</vt:lpstr>
      <vt:lpstr>Book Antiqua</vt:lpstr>
      <vt:lpstr>Cambria</vt:lpstr>
      <vt:lpstr>Candara</vt:lpstr>
      <vt:lpstr>Kristen ITC</vt:lpstr>
      <vt:lpstr>Calibri</vt:lpstr>
      <vt:lpstr>Diseño predeterminado</vt:lpstr>
      <vt:lpstr>Diapositiva 1</vt:lpstr>
      <vt:lpstr>Diapositiva 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Ines Garet</dc:creator>
  <cp:lastModifiedBy>inesgaret</cp:lastModifiedBy>
  <cp:revision>86</cp:revision>
  <dcterms:created xsi:type="dcterms:W3CDTF">2008-06-13T22:58:37Z</dcterms:created>
  <dcterms:modified xsi:type="dcterms:W3CDTF">2019-02-07T13:35:42Z</dcterms:modified>
</cp:coreProperties>
</file>