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sldIdLst>
    <p:sldId id="257" r:id="rId3"/>
    <p:sldId id="256" r:id="rId4"/>
    <p:sldId id="258" r:id="rId5"/>
    <p:sldId id="261" r:id="rId6"/>
    <p:sldId id="262" r:id="rId7"/>
    <p:sldId id="263" r:id="rId8"/>
    <p:sldId id="264" r:id="rId9"/>
    <p:sldId id="259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4zwPKe1aTZcTPQmP0AAuw==" hashData="bwn7IltAN8slC4RRc3RhJ0kVcj1sryi34jMp7pDr0Hj1a1Il2DXjgw1VD7WLl24WpFF/83NNzwft64BsOn6I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27" autoAdjust="0"/>
    <p:restoredTop sz="94660"/>
  </p:normalViewPr>
  <p:slideViewPr>
    <p:cSldViewPr snapToGrid="0">
      <p:cViewPr varScale="1">
        <p:scale>
          <a:sx n="64" d="100"/>
          <a:sy n="64" d="100"/>
        </p:scale>
        <p:origin x="8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7835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1714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7090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010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47976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42819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2947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2602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3485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0505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95384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053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38E85-96C5-4D1C-8365-A1A4E778366B}" type="datetimeFigureOut">
              <a:rPr lang="es-MX" smtClean="0"/>
              <a:t>02/12/2021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56A8B-40D3-498A-BC21-9008FCA2492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28669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813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gif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gif"/><Relationship Id="rId5" Type="http://schemas.openxmlformats.org/officeDocument/2006/relationships/image" Target="../media/image24.jpeg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image" Target="../media/image32.jpg"/><Relationship Id="rId7" Type="http://schemas.openxmlformats.org/officeDocument/2006/relationships/image" Target="../media/image36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2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9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048000" y="535901"/>
            <a:ext cx="60960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Vengo del fondo oscuro de una noche implacable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 contemplo los astros con un gesto de asombro.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Al llegar a tu puerta me confieso culpable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 una paloma blanca se me posa en el hombro.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/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Mi corazón humilde se detiene en tu puerta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con la mano extendida como un viejo mendigo;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 tu perro me ladra de alegría en la huerta,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porque, a pesar de todo, sigue siendo mi amigo.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/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Al fin creció el rosal aquel que no crecía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 ahora ofrece sus rosas tras la verja de hierro: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Yo también he cambiado mucho desde aquel día,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pues no tienen estrellas las noches del destierro.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/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Quizás tu alma está abierta tras la puerta cerrada;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pero al abrir tu puerta, como se abre a un mendigo,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mírame dulcemente, sin preguntarme nada,</a:t>
            </a:r>
            <a:b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0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 sabrás que no he vuelto... ¡porque estaba contigo!</a:t>
            </a:r>
            <a:endParaRPr kumimoji="0" lang="es-MX" altLang="es-MX" b="0" i="0" u="none" strike="noStrike" cap="none" normalizeH="0" baseline="0" dirty="0" smtClean="0">
              <a:ln>
                <a:noFill/>
              </a:ln>
              <a:effectLst/>
              <a:latin typeface="18thCentury" pitchFamily="2" charset="0"/>
              <a:ea typeface="000webfont" panose="02000603000000000000" pitchFamily="2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s-MX" altLang="es-MX" sz="3200" b="0" i="0" u="none" strike="noStrike" cap="none" normalizeH="0" baseline="0" dirty="0" smtClean="0">
              <a:ln>
                <a:noFill/>
              </a:ln>
              <a:effectLst/>
              <a:latin typeface="18thCentury" pitchFamily="2" charset="0"/>
              <a:ea typeface="000webfont" panose="02000603000000000000" pitchFamily="2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5129741" y="166569"/>
            <a:ext cx="1932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Poema del regreso</a:t>
            </a: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295" y="843039"/>
            <a:ext cx="2778911" cy="427688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057901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9589" y="518360"/>
            <a:ext cx="2566129" cy="427688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376" y="0"/>
            <a:ext cx="6115049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048000" y="0"/>
            <a:ext cx="6161880" cy="92333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PRESENTACIÓN YULS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290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9378">
        <p14:doors dir="vert"/>
        <p:sndAc>
          <p:stSnd>
            <p:snd r:embed="rId2" name="KPACNBO.wav"/>
          </p:stSnd>
        </p:sndAc>
      </p:transition>
    </mc:Choice>
    <mc:Fallback xmlns="">
      <p:transition spd="slow" advClick="0" advTm="39378">
        <p:fade/>
        <p:sndAc>
          <p:stSnd>
            <p:snd r:embed="rId6" name="KPACN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6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94" y="1062507"/>
            <a:ext cx="4174338" cy="4732986"/>
          </a:xfrm>
          <a:prstGeom prst="rect">
            <a:avLst/>
          </a:prstGeom>
          <a:effectLst>
            <a:softEdge rad="635000"/>
          </a:effectLst>
          <a:scene3d>
            <a:camera prst="perspectiveHeroicExtremeRightFacing"/>
            <a:lightRig rig="threePt" dir="t"/>
          </a:scene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524000"/>
            <a:ext cx="3810000" cy="3810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529" y="326170"/>
            <a:ext cx="484094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Rectángulo 10"/>
          <p:cNvSpPr/>
          <p:nvPr/>
        </p:nvSpPr>
        <p:spPr>
          <a:xfrm>
            <a:off x="3525077" y="37873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kumimoji="0" lang="es-MX" altLang="es-MX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inherit"/>
              </a:rPr>
              <a:t>Vengo del fondo oscuro de una noche implacable</a:t>
            </a:r>
            <a:br>
              <a:rPr kumimoji="0" lang="es-MX" altLang="es-MX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inherit"/>
              </a:rPr>
            </a:br>
            <a:endParaRPr lang="es-MX" dirty="0">
              <a:solidFill>
                <a:srgbClr val="FFFF00"/>
              </a:solid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13643" y="1025063"/>
            <a:ext cx="4325470" cy="4732986"/>
          </a:xfrm>
          <a:prstGeom prst="rect">
            <a:avLst/>
          </a:prstGeom>
          <a:effectLst>
            <a:softEdge rad="635000"/>
          </a:effectLst>
          <a:scene3d>
            <a:camera prst="perspectiveHeroicExtremeRightFacing"/>
            <a:lightRig rig="threePt" dir="t"/>
          </a:scene3d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8" b="6622"/>
          <a:stretch/>
        </p:blipFill>
        <p:spPr>
          <a:xfrm>
            <a:off x="2734428" y="-23446"/>
            <a:ext cx="7218145" cy="6857383"/>
          </a:xfrm>
          <a:prstGeom prst="rect">
            <a:avLst/>
          </a:prstGeom>
          <a:effectLst>
            <a:glow rad="1384300">
              <a:schemeClr val="accent1">
                <a:alpha val="0"/>
              </a:schemeClr>
            </a:glow>
            <a:softEdge rad="635000"/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43"/>
          <a:stretch/>
        </p:blipFill>
        <p:spPr>
          <a:xfrm>
            <a:off x="3745386" y="1364769"/>
            <a:ext cx="5489135" cy="5493231"/>
          </a:xfrm>
          <a:prstGeom prst="rect">
            <a:avLst/>
          </a:prstGeom>
        </p:spPr>
      </p:pic>
      <p:sp>
        <p:nvSpPr>
          <p:cNvPr id="17" name="Rectángulo 16"/>
          <p:cNvSpPr/>
          <p:nvPr/>
        </p:nvSpPr>
        <p:spPr>
          <a:xfrm>
            <a:off x="3295501" y="266886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kumimoji="0" lang="es-MX" altLang="es-MX" sz="24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 contemplo los astros con un gesto de asombro.</a:t>
            </a:r>
            <a:br>
              <a:rPr kumimoji="0" lang="es-MX" altLang="es-MX" sz="24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417677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366">
        <p:split orient="vert"/>
      </p:transition>
    </mc:Choice>
    <mc:Fallback xmlns="">
      <p:transition spd="slow" advClick="0" advTm="1336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46225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808" y="612022"/>
            <a:ext cx="2087479" cy="610186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943000" y="4429575"/>
            <a:ext cx="59089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s-MX" altLang="es-MX" sz="32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Al llegar a tu puerta me confieso culpable</a:t>
            </a:r>
            <a:endParaRPr lang="es-MX" sz="3200" dirty="0"/>
          </a:p>
        </p:txBody>
      </p:sp>
      <p:sp>
        <p:nvSpPr>
          <p:cNvPr id="9" name="Rectángulo 8"/>
          <p:cNvSpPr/>
          <p:nvPr/>
        </p:nvSpPr>
        <p:spPr>
          <a:xfrm>
            <a:off x="3630420" y="4429575"/>
            <a:ext cx="65341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MX" altLang="es-MX" sz="32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 una paloma blanca se me posa en el hombro.</a:t>
            </a:r>
            <a:br>
              <a:rPr kumimoji="0" lang="es-MX" altLang="es-MX" sz="32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endParaRPr lang="es-MX" sz="32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77812" y="-969945"/>
            <a:ext cx="1377812" cy="76425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091" y="-639500"/>
            <a:ext cx="7397275" cy="8137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7744" y="137210"/>
            <a:ext cx="1786509" cy="770319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2757619" y="3120059"/>
            <a:ext cx="5198991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85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475"/>
    </mc:Choice>
    <mc:Fallback xmlns="">
      <p:transition spd="slow" advClick="0" advTm="94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5651 0.05 L 0.30651 0.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46225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335" y="4654434"/>
            <a:ext cx="1816453" cy="22035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381251" y="1110646"/>
            <a:ext cx="6023988" cy="313750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275342" y="0"/>
            <a:ext cx="6096000" cy="23698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0" lang="es-MX" altLang="es-MX" sz="2800" b="0" i="0" u="none" strike="noStrike" cap="none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  <a:t>Mi corazón humilde se detiene en tu puerta</a:t>
            </a:r>
            <a:br>
              <a:rPr kumimoji="0" lang="es-MX" altLang="es-MX" sz="2800" b="0" i="0" u="none" strike="noStrike" cap="none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800" b="0" i="0" u="none" strike="noStrike" cap="none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  <a:t>con la mano extendida como un viejo mendigo;</a:t>
            </a:r>
            <a:br>
              <a:rPr kumimoji="0" lang="es-MX" altLang="es-MX" sz="2800" b="0" i="0" u="none" strike="noStrike" cap="none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800" b="0" i="0" u="none" strike="noStrike" cap="none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  <a:t>y tu perro me ladra de alegría en la huerta,</a:t>
            </a:r>
            <a:br>
              <a:rPr kumimoji="0" lang="es-MX" altLang="es-MX" sz="2800" b="0" i="0" u="none" strike="noStrike" cap="none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800" b="0" i="0" u="none" strike="noStrike" cap="none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  <a:t>porque, a pesar de todo, sigue siendo mi amigo</a:t>
            </a:r>
            <a:r>
              <a:rPr kumimoji="0" lang="es-MX" altLang="es-MX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  <a:t>.</a:t>
            </a:r>
            <a:br>
              <a:rPr kumimoji="0" lang="es-MX" altLang="es-MX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/>
            </a:r>
            <a:br>
              <a:rPr kumimoji="0" lang="es-MX" altLang="es-MX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5467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121"/>
    </mc:Choice>
    <mc:Fallback xmlns="">
      <p:transition spd="slow" advClick="0" advTm="9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85185E-6 L -0.25 -1.85185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00"/>
            <a:ext cx="12192000" cy="8191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19700"/>
            <a:ext cx="1031541" cy="125137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571750" y="0"/>
            <a:ext cx="676275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MX" altLang="es-MX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  <a:t>Al fin creció el rosal aquel que no crecía</a:t>
            </a:r>
            <a:br>
              <a:rPr kumimoji="0" lang="es-MX" altLang="es-MX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  <a:t>y ahora ofrece sus rosas tras la verja de hierro:</a:t>
            </a:r>
            <a:r>
              <a:rPr kumimoji="0" lang="es-MX" altLang="es-MX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  <a:t/>
            </a:r>
            <a:br>
              <a:rPr kumimoji="0" lang="es-MX" altLang="es-MX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18thCentury" pitchFamily="2" charset="0"/>
                <a:ea typeface="000webfont" panose="02000603000000000000" pitchFamily="2" charset="0"/>
              </a:rPr>
            </a:br>
            <a:endParaRPr lang="es-MX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1" y="2451651"/>
            <a:ext cx="2025621" cy="16204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842" y="1092686"/>
            <a:ext cx="2025621" cy="16204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033" y="2713183"/>
            <a:ext cx="2025621" cy="16204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58" y="4083753"/>
            <a:ext cx="2025621" cy="16204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181" y="3273504"/>
            <a:ext cx="2025621" cy="16204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538" y="1659017"/>
            <a:ext cx="2104146" cy="188416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6365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176"/>
    </mc:Choice>
    <mc:Fallback xmlns="">
      <p:transition spd="slow" advClick="0" advTm="9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699" y="0"/>
            <a:ext cx="8115301" cy="68579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81" y="2343150"/>
            <a:ext cx="3113415" cy="451484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276600" y="216327"/>
            <a:ext cx="6096000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0" lang="es-MX" altLang="es-MX" sz="28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Yo también he cambiado mucho desde aquel día,</a:t>
            </a:r>
            <a:br>
              <a:rPr kumimoji="0" lang="es-MX" altLang="es-MX" sz="28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8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pues no tienen estrellas las noches del destierro</a:t>
            </a:r>
            <a:r>
              <a:rPr kumimoji="0" lang="es-MX" altLang="es-MX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.</a:t>
            </a:r>
            <a:br>
              <a:rPr kumimoji="0" lang="es-MX" altLang="es-MX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/>
            </a:r>
            <a:br>
              <a:rPr kumimoji="0" lang="es-MX" altLang="es-MX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4061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182"/>
    </mc:Choice>
    <mc:Fallback xmlns="">
      <p:transition spd="slow" advClick="0" advTm="9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uerta cerrada ⋆ Poesía a Mano Alz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800350" y="229285"/>
            <a:ext cx="7543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MX" altLang="es-MX" sz="32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Quizás tu alma está abierta tras la puerta cerrada;</a:t>
            </a:r>
            <a:br>
              <a:rPr kumimoji="0" lang="es-MX" altLang="es-MX" sz="32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endParaRPr lang="es-MX" sz="32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895" y="1057275"/>
            <a:ext cx="4743450" cy="47434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740" y="1556228"/>
            <a:ext cx="3083298" cy="42444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297" y="2582214"/>
            <a:ext cx="1078853" cy="233751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6833" y="2347213"/>
            <a:ext cx="1562100" cy="260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573" y="2127250"/>
            <a:ext cx="1562100" cy="260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71836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7984">
        <p15:prstTrans prst="curtains"/>
      </p:transition>
    </mc:Choice>
    <mc:Fallback xmlns="">
      <p:transition spd="slow" advClick="0" advTm="7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33" y="466725"/>
            <a:ext cx="10532533" cy="59245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4528">
            <a:off x="9251688" y="647700"/>
            <a:ext cx="1679340" cy="332156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33" y="0"/>
            <a:ext cx="5716302" cy="377276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58909" y="5698777"/>
            <a:ext cx="64579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es-MX" altLang="es-MX" sz="28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Pero al abrir tu puerta, como se abre a un mendigo,</a:t>
            </a:r>
            <a:br>
              <a:rPr kumimoji="0" lang="es-MX" altLang="es-MX" sz="28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r>
              <a:rPr kumimoji="0" lang="es-MX" altLang="es-MX" sz="28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mírame dulcemente, sin preguntarme nada,</a:t>
            </a:r>
            <a:br>
              <a:rPr kumimoji="0" lang="es-MX" altLang="es-MX" sz="28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</a:br>
            <a:endParaRPr lang="es-MX" sz="2800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635" y="2447114"/>
            <a:ext cx="2337133" cy="325166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4402" y="713984"/>
            <a:ext cx="4161692" cy="28575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576" y="2039314"/>
            <a:ext cx="1282786" cy="27793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6600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869"/>
    </mc:Choice>
    <mc:Fallback xmlns="">
      <p:transition advClick="0" advTm="9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94" y="209550"/>
            <a:ext cx="3867912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123801" y="348734"/>
            <a:ext cx="62872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MX" altLang="es-MX" sz="2800" b="0" i="0" u="none" strike="noStrike" cap="none" normalizeH="0" baseline="0" dirty="0" smtClean="0">
                <a:ln>
                  <a:noFill/>
                </a:ln>
                <a:effectLst/>
                <a:latin typeface="18thCentury" pitchFamily="2" charset="0"/>
                <a:ea typeface="000webfont" panose="02000603000000000000" pitchFamily="2" charset="0"/>
              </a:rPr>
              <a:t>Y sabrás que no he vuelto... ¡porque estaba contigo!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390" y="2002423"/>
            <a:ext cx="8621610" cy="485557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702" y="209550"/>
            <a:ext cx="8247105" cy="32146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702" y="2740516"/>
            <a:ext cx="4885602" cy="304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2951" y="2765581"/>
            <a:ext cx="2490760" cy="190699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91" y="4650837"/>
            <a:ext cx="3730609" cy="206422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596" y="3724300"/>
            <a:ext cx="3700211" cy="194667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893" y="-488805"/>
            <a:ext cx="2566129" cy="427688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64989" y="420753"/>
            <a:ext cx="2423991" cy="42768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8816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10"/>
    </mc:Choice>
    <mc:Fallback xmlns="">
      <p:transition spd="slow" advClick="0" advTm="8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90357" y="738485"/>
            <a:ext cx="8392297" cy="489364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IMÁGENES DE LA RED SIN LUCRO</a:t>
            </a:r>
          </a:p>
          <a:p>
            <a:pPr algn="ctr"/>
            <a:r>
              <a:rPr lang="es-ES" sz="36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POEMA DE JOSÉ ÁNGEL BUESA</a:t>
            </a:r>
          </a:p>
          <a:p>
            <a:pPr algn="ctr"/>
            <a:endParaRPr lang="es-ES" sz="360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es-ES" sz="36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Título del tema instrumental </a:t>
            </a:r>
          </a:p>
          <a:p>
            <a:pPr algn="ctr"/>
            <a:r>
              <a:rPr lang="es-ES" sz="3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Pienso en ti otra vez</a:t>
            </a:r>
          </a:p>
          <a:p>
            <a:pPr algn="ctr"/>
            <a:endParaRPr lang="es-ES" sz="3600" b="0" cap="none" spc="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es-MX" sz="3200" dirty="0" smtClean="0"/>
              <a:t>Compositor </a:t>
            </a:r>
            <a:r>
              <a:rPr lang="es-MX" sz="3200" dirty="0"/>
              <a:t>Yuri </a:t>
            </a:r>
            <a:r>
              <a:rPr lang="es-MX" sz="3200" dirty="0" err="1" smtClean="0"/>
              <a:t>Gritsyuk</a:t>
            </a:r>
            <a:endParaRPr lang="es-MX" sz="3200" dirty="0" smtClean="0"/>
          </a:p>
          <a:p>
            <a:pPr algn="ctr"/>
            <a:r>
              <a:rPr lang="es-MX" sz="3200" dirty="0"/>
              <a:t>música instrumental del álbum "Abre tu corazón"</a:t>
            </a:r>
            <a:endParaRPr lang="es-MX" sz="3200" dirty="0" smtClean="0"/>
          </a:p>
          <a:p>
            <a:pPr algn="ctr"/>
            <a:r>
              <a:rPr lang="es-MX" sz="32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Sin ánimo de lucro.</a:t>
            </a:r>
            <a:endParaRPr lang="es-ES" sz="32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9589" y="518360"/>
            <a:ext cx="2566129" cy="427688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295" y="843039"/>
            <a:ext cx="2778911" cy="42768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4420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593"/>
    </mc:Choice>
    <mc:Fallback xmlns="">
      <p:transition spd="slow" advClick="0" advTm="9593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164</Words>
  <Application>Microsoft Office PowerPoint</Application>
  <PresentationFormat>Panorámica</PresentationFormat>
  <Paragraphs>24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20" baseType="lpstr">
      <vt:lpstr>000webfont</vt:lpstr>
      <vt:lpstr>18thCentury</vt:lpstr>
      <vt:lpstr>Arial</vt:lpstr>
      <vt:lpstr>Calibri</vt:lpstr>
      <vt:lpstr>Calibri Light</vt:lpstr>
      <vt:lpstr>inherit</vt:lpstr>
      <vt:lpstr>Kristen ITC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89</cp:revision>
  <dcterms:created xsi:type="dcterms:W3CDTF">2021-08-09T22:53:58Z</dcterms:created>
  <dcterms:modified xsi:type="dcterms:W3CDTF">2021-12-03T02:50:23Z</dcterms:modified>
</cp:coreProperties>
</file>