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embeddedFontLst>
    <p:embeddedFont>
      <p:font typeface="Bradley Hand ITC" pitchFamily="66" charset="0"/>
      <p:regular r:id="rId4"/>
    </p:embeddedFont>
    <p:embeddedFont>
      <p:font typeface="Calibri" pitchFamily="34" charset="0"/>
      <p:regular r:id="rId5"/>
      <p:bold r:id="rId6"/>
      <p:italic r:id="rId7"/>
      <p:boldItalic r:id="rId8"/>
    </p:embeddedFont>
    <p:embeddedFont>
      <p:font typeface="Fiolex Girls" pitchFamily="34" charset="0"/>
      <p:regular r:id="rId9"/>
    </p:embeddedFont>
    <p:embeddedFont>
      <p:font typeface="Cambria" pitchFamily="18" charset="0"/>
      <p:regular r:id="rId10"/>
      <p:bold r:id="rId11"/>
      <p:italic r:id="rId12"/>
      <p:boldItalic r:id="rId13"/>
    </p:embeddedFont>
    <p:embeddedFont>
      <p:font typeface="Kristen ITC" pitchFamily="66" charset="0"/>
      <p:regular r:id="rId14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70ZC7gaEscKCPS6paaCgA==" hashData="8PJoM4TudTBD1iZqcXx9xjeQw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00"/>
    <a:srgbClr val="CCCC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presProps" Target="presProp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248AD-FDED-4538-A5A8-A268257668E2}" type="datetimeFigureOut">
              <a:rPr lang="es-UY" smtClean="0"/>
              <a:pPr/>
              <a:t>13/05/2019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9770-7F95-49A5-9BBE-75F73F5B107C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248AD-FDED-4538-A5A8-A268257668E2}" type="datetimeFigureOut">
              <a:rPr lang="es-UY" smtClean="0"/>
              <a:pPr/>
              <a:t>13/05/2019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9770-7F95-49A5-9BBE-75F73F5B107C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248AD-FDED-4538-A5A8-A268257668E2}" type="datetimeFigureOut">
              <a:rPr lang="es-UY" smtClean="0"/>
              <a:pPr/>
              <a:t>13/05/2019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9770-7F95-49A5-9BBE-75F73F5B107C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248AD-FDED-4538-A5A8-A268257668E2}" type="datetimeFigureOut">
              <a:rPr lang="es-UY" smtClean="0"/>
              <a:pPr/>
              <a:t>13/05/2019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9770-7F95-49A5-9BBE-75F73F5B107C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248AD-FDED-4538-A5A8-A268257668E2}" type="datetimeFigureOut">
              <a:rPr lang="es-UY" smtClean="0"/>
              <a:pPr/>
              <a:t>13/05/2019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9770-7F95-49A5-9BBE-75F73F5B107C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248AD-FDED-4538-A5A8-A268257668E2}" type="datetimeFigureOut">
              <a:rPr lang="es-UY" smtClean="0"/>
              <a:pPr/>
              <a:t>13/05/2019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9770-7F95-49A5-9BBE-75F73F5B107C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248AD-FDED-4538-A5A8-A268257668E2}" type="datetimeFigureOut">
              <a:rPr lang="es-UY" smtClean="0"/>
              <a:pPr/>
              <a:t>13/05/2019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9770-7F95-49A5-9BBE-75F73F5B107C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248AD-FDED-4538-A5A8-A268257668E2}" type="datetimeFigureOut">
              <a:rPr lang="es-UY" smtClean="0"/>
              <a:pPr/>
              <a:t>13/05/2019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9770-7F95-49A5-9BBE-75F73F5B107C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248AD-FDED-4538-A5A8-A268257668E2}" type="datetimeFigureOut">
              <a:rPr lang="es-UY" smtClean="0"/>
              <a:pPr/>
              <a:t>13/05/2019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9770-7F95-49A5-9BBE-75F73F5B107C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248AD-FDED-4538-A5A8-A268257668E2}" type="datetimeFigureOut">
              <a:rPr lang="es-UY" smtClean="0"/>
              <a:pPr/>
              <a:t>13/05/2019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9770-7F95-49A5-9BBE-75F73F5B107C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248AD-FDED-4538-A5A8-A268257668E2}" type="datetimeFigureOut">
              <a:rPr lang="es-UY" smtClean="0"/>
              <a:pPr/>
              <a:t>13/05/2019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49770-7F95-49A5-9BBE-75F73F5B107C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B248AD-FDED-4538-A5A8-A268257668E2}" type="datetimeFigureOut">
              <a:rPr lang="es-UY" smtClean="0"/>
              <a:pPr/>
              <a:t>13/05/2019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49770-7F95-49A5-9BBE-75F73F5B107C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basebeige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049" y="0"/>
            <a:ext cx="9135901" cy="6858000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251520" y="404664"/>
            <a:ext cx="31662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333300"/>
                </a:solidFill>
                <a:latin typeface="Bradley Hand ITC" pitchFamily="66" charset="0"/>
              </a:rPr>
              <a:t>Poema del </a:t>
            </a:r>
            <a:r>
              <a:rPr lang="en-US" sz="2400" b="1" dirty="0" err="1" smtClean="0">
                <a:solidFill>
                  <a:srgbClr val="333300"/>
                </a:solidFill>
                <a:latin typeface="Bradley Hand ITC" pitchFamily="66" charset="0"/>
              </a:rPr>
              <a:t>amor</a:t>
            </a:r>
            <a:r>
              <a:rPr lang="en-US" sz="2400" b="1" dirty="0" smtClean="0">
                <a:solidFill>
                  <a:srgbClr val="333300"/>
                </a:solidFill>
                <a:latin typeface="Bradley Hand ITC" pitchFamily="66" charset="0"/>
              </a:rPr>
              <a:t> </a:t>
            </a:r>
            <a:r>
              <a:rPr lang="en-US" sz="2400" b="1" dirty="0" err="1" smtClean="0">
                <a:solidFill>
                  <a:srgbClr val="333300"/>
                </a:solidFill>
                <a:latin typeface="Bradley Hand ITC" pitchFamily="66" charset="0"/>
              </a:rPr>
              <a:t>ajeno</a:t>
            </a:r>
            <a:r>
              <a:rPr lang="en-US" sz="2400" b="1" dirty="0" smtClean="0">
                <a:solidFill>
                  <a:srgbClr val="333300"/>
                </a:solidFill>
                <a:latin typeface="Bradley Hand ITC" pitchFamily="66" charset="0"/>
              </a:rPr>
              <a:t>   </a:t>
            </a:r>
            <a:endParaRPr lang="es-UY" sz="2400" b="1" dirty="0">
              <a:solidFill>
                <a:srgbClr val="333300"/>
              </a:solidFill>
              <a:latin typeface="Bradley Hand ITC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67544" y="980728"/>
            <a:ext cx="2310248" cy="453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2350" b="1" dirty="0" smtClean="0">
                <a:solidFill>
                  <a:srgbClr val="333300"/>
                </a:solidFill>
                <a:latin typeface="Bradley Hand ITC" pitchFamily="66" charset="0"/>
              </a:rPr>
              <a:t>José Ángel </a:t>
            </a:r>
            <a:r>
              <a:rPr lang="es-UY" sz="2350" b="1" dirty="0" err="1" smtClean="0">
                <a:solidFill>
                  <a:srgbClr val="333300"/>
                </a:solidFill>
                <a:latin typeface="Bradley Hand ITC" pitchFamily="66" charset="0"/>
              </a:rPr>
              <a:t>Buesa</a:t>
            </a:r>
            <a:endParaRPr lang="es-UY" sz="2350" b="1" dirty="0">
              <a:solidFill>
                <a:srgbClr val="333300"/>
              </a:solidFill>
              <a:latin typeface="Bradley Hand ITC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139952" y="15567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UY" dirty="0"/>
          </a:p>
        </p:txBody>
      </p:sp>
      <p:sp>
        <p:nvSpPr>
          <p:cNvPr id="14" name="13 CuadroTexto"/>
          <p:cNvSpPr txBox="1"/>
          <p:nvPr/>
        </p:nvSpPr>
        <p:spPr>
          <a:xfrm>
            <a:off x="4499992" y="476672"/>
            <a:ext cx="3316934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2100" b="1" dirty="0" smtClean="0">
                <a:solidFill>
                  <a:srgbClr val="333300"/>
                </a:solidFill>
                <a:latin typeface="Bradley Hand ITC" pitchFamily="66" charset="0"/>
              </a:rPr>
              <a:t>Voz - José Domingo Castaño</a:t>
            </a:r>
            <a:endParaRPr lang="es-UY" sz="2100" b="1" dirty="0">
              <a:solidFill>
                <a:srgbClr val="333300"/>
              </a:solidFill>
              <a:latin typeface="Bradley Hand ITC" pitchFamily="66" charset="0"/>
            </a:endParaRPr>
          </a:p>
        </p:txBody>
      </p:sp>
      <p:pic>
        <p:nvPicPr>
          <p:cNvPr id="15" name="14 Imagen" descr="sunsets-sky-waves-shore-coastal-sunset-beach-flowers-summer-nature-beautiful-sea-coast-wildflowers-purple-moonrise-wallpaper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995936" y="1628800"/>
            <a:ext cx="4644008" cy="3960440"/>
          </a:xfrm>
          <a:prstGeom prst="rect">
            <a:avLst/>
          </a:prstGeom>
        </p:spPr>
      </p:pic>
      <p:pic>
        <p:nvPicPr>
          <p:cNvPr id="26" name="25 Imagen" descr="sunsets-wildflowers-mountain-sunset-beautiful-nature-field-clouds-sky-tropical-wallpaper-1920x1080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3995936" y="1628800"/>
            <a:ext cx="4680520" cy="3888432"/>
          </a:xfrm>
          <a:prstGeom prst="rect">
            <a:avLst/>
          </a:prstGeom>
        </p:spPr>
      </p:pic>
      <p:pic>
        <p:nvPicPr>
          <p:cNvPr id="21" name="20 Imagen" descr="728939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3995936" y="1628800"/>
            <a:ext cx="4680520" cy="3888432"/>
          </a:xfrm>
          <a:prstGeom prst="rect">
            <a:avLst/>
          </a:prstGeom>
        </p:spPr>
      </p:pic>
      <p:pic>
        <p:nvPicPr>
          <p:cNvPr id="23" name="22 Imagen" descr="2270662.jpg"/>
          <p:cNvPicPr>
            <a:picLocks noChangeAspect="1"/>
          </p:cNvPicPr>
          <p:nvPr/>
        </p:nvPicPr>
        <p:blipFill>
          <a:blip r:embed="rId7" cstate="screen"/>
          <a:stretch>
            <a:fillRect/>
          </a:stretch>
        </p:blipFill>
        <p:spPr>
          <a:xfrm>
            <a:off x="3995936" y="1628800"/>
            <a:ext cx="4680520" cy="3960440"/>
          </a:xfrm>
          <a:prstGeom prst="rect">
            <a:avLst/>
          </a:prstGeom>
        </p:spPr>
      </p:pic>
      <p:cxnSp>
        <p:nvCxnSpPr>
          <p:cNvPr id="24" name="23 Conector recto"/>
          <p:cNvCxnSpPr/>
          <p:nvPr/>
        </p:nvCxnSpPr>
        <p:spPr>
          <a:xfrm>
            <a:off x="0" y="5589240"/>
            <a:ext cx="9144000" cy="0"/>
          </a:xfrm>
          <a:prstGeom prst="line">
            <a:avLst/>
          </a:prstGeom>
          <a:ln>
            <a:solidFill>
              <a:srgbClr val="3333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" name="19 Imagen" descr="woman_217_bycrealine.png"/>
          <p:cNvPicPr>
            <a:picLocks noChangeAspect="1"/>
          </p:cNvPicPr>
          <p:nvPr/>
        </p:nvPicPr>
        <p:blipFill>
          <a:blip r:embed="rId8" cstate="screen"/>
          <a:stretch>
            <a:fillRect/>
          </a:stretch>
        </p:blipFill>
        <p:spPr>
          <a:xfrm>
            <a:off x="-252536" y="1844824"/>
            <a:ext cx="4211960" cy="5013176"/>
          </a:xfrm>
          <a:prstGeom prst="rect">
            <a:avLst/>
          </a:prstGeom>
        </p:spPr>
      </p:pic>
      <p:pic>
        <p:nvPicPr>
          <p:cNvPr id="101" name="100 Imagen" descr="flowers-red-yellows-sky-field-sunset-purple-sun-wallpaper-flower-hd.jpg"/>
          <p:cNvPicPr>
            <a:picLocks noChangeAspect="1"/>
          </p:cNvPicPr>
          <p:nvPr/>
        </p:nvPicPr>
        <p:blipFill>
          <a:blip r:embed="rId9" cstate="screen"/>
          <a:stretch>
            <a:fillRect/>
          </a:stretch>
        </p:blipFill>
        <p:spPr>
          <a:xfrm>
            <a:off x="3995936" y="1628800"/>
            <a:ext cx="4680520" cy="3960440"/>
          </a:xfrm>
          <a:prstGeom prst="rect">
            <a:avLst/>
          </a:prstGeom>
        </p:spPr>
      </p:pic>
      <p:pic>
        <p:nvPicPr>
          <p:cNvPr id="25" name="24 Imagen" descr="BIOMBOFINAL.old.png"/>
          <p:cNvPicPr>
            <a:picLocks noChangeAspect="1"/>
          </p:cNvPicPr>
          <p:nvPr/>
        </p:nvPicPr>
        <p:blipFill>
          <a:blip r:embed="rId10" cstate="screen">
            <a:lum bright="-30000"/>
          </a:blip>
          <a:stretch>
            <a:fillRect/>
          </a:stretch>
        </p:blipFill>
        <p:spPr>
          <a:xfrm>
            <a:off x="3779912" y="1052736"/>
            <a:ext cx="5112568" cy="5328592"/>
          </a:xfrm>
          <a:prstGeom prst="rect">
            <a:avLst/>
          </a:prstGeom>
        </p:spPr>
      </p:pic>
      <p:sp>
        <p:nvSpPr>
          <p:cNvPr id="102" name="101 CuadroTexto"/>
          <p:cNvSpPr txBox="1"/>
          <p:nvPr/>
        </p:nvSpPr>
        <p:spPr>
          <a:xfrm>
            <a:off x="4427984" y="6093296"/>
            <a:ext cx="249780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smtClean="0">
                <a:solidFill>
                  <a:srgbClr val="333300"/>
                </a:solidFill>
                <a:latin typeface="Fiolex Girls" pitchFamily="34" charset="0"/>
              </a:rPr>
              <a:t>inesgaret@gmail.com</a:t>
            </a:r>
            <a:endParaRPr lang="es-UY" sz="3000" dirty="0">
              <a:solidFill>
                <a:srgbClr val="333300"/>
              </a:solidFill>
              <a:latin typeface="Fiolex Girls" pitchFamily="34" charset="0"/>
            </a:endParaRPr>
          </a:p>
        </p:txBody>
      </p:sp>
      <p:sp>
        <p:nvSpPr>
          <p:cNvPr id="104" name="103 CuadroTexto"/>
          <p:cNvSpPr txBox="1"/>
          <p:nvPr/>
        </p:nvSpPr>
        <p:spPr>
          <a:xfrm>
            <a:off x="2843808" y="5877272"/>
            <a:ext cx="1103187" cy="2554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60" i="1" dirty="0" smtClean="0">
                <a:solidFill>
                  <a:srgbClr val="333300"/>
                </a:solidFill>
                <a:latin typeface="Cambria" pitchFamily="18" charset="0"/>
              </a:rPr>
              <a:t>Tube-</a:t>
            </a:r>
            <a:r>
              <a:rPr lang="en-US" sz="1060" i="1" dirty="0" err="1" smtClean="0">
                <a:solidFill>
                  <a:srgbClr val="333300"/>
                </a:solidFill>
                <a:latin typeface="Cambria" pitchFamily="18" charset="0"/>
              </a:rPr>
              <a:t>bycrealine</a:t>
            </a:r>
            <a:endParaRPr lang="es-UY" sz="1060" i="1" dirty="0">
              <a:solidFill>
                <a:srgbClr val="333300"/>
              </a:solidFill>
              <a:latin typeface="Cambria" pitchFamily="18" charset="0"/>
            </a:endParaRPr>
          </a:p>
        </p:txBody>
      </p:sp>
      <p:sp>
        <p:nvSpPr>
          <p:cNvPr id="105" name="104 CuadroTexto"/>
          <p:cNvSpPr txBox="1"/>
          <p:nvPr/>
        </p:nvSpPr>
        <p:spPr>
          <a:xfrm>
            <a:off x="4499992" y="6610240"/>
            <a:ext cx="4466287" cy="247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010" i="1" dirty="0" smtClean="0">
                <a:solidFill>
                  <a:srgbClr val="333300"/>
                </a:solidFill>
                <a:latin typeface="Cambria" pitchFamily="18" charset="0"/>
              </a:rPr>
              <a:t>Todos los derechos de autor © pertenecen a los respectivos artistas / fotógrafos</a:t>
            </a:r>
            <a:endParaRPr lang="es-UY" sz="1010" dirty="0">
              <a:solidFill>
                <a:srgbClr val="333300"/>
              </a:solidFill>
              <a:latin typeface="Cambria" pitchFamily="18" charset="0"/>
            </a:endParaRPr>
          </a:p>
        </p:txBody>
      </p:sp>
      <p:pic>
        <p:nvPicPr>
          <p:cNvPr id="22" name="21 Imagen" descr="basebeige.jpg"/>
          <p:cNvPicPr>
            <a:picLocks noChangeAspect="1"/>
          </p:cNvPicPr>
          <p:nvPr/>
        </p:nvPicPr>
        <p:blipFill>
          <a:blip r:embed="rId11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PepeDomingoCastano(JoseAngelBuesa)PoemadelAmorAje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7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1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6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02" grpId="0"/>
      <p:bldP spid="10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</TotalTime>
  <Words>43</Words>
  <Application>Microsoft Office PowerPoint</Application>
  <PresentationFormat>Presentación en pantalla (4:3)</PresentationFormat>
  <Paragraphs>8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Bradley Hand ITC</vt:lpstr>
      <vt:lpstr>Calibri</vt:lpstr>
      <vt:lpstr>Fiolex Girls</vt:lpstr>
      <vt:lpstr>Cambria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53</cp:revision>
  <dcterms:created xsi:type="dcterms:W3CDTF">2019-05-11T12:57:00Z</dcterms:created>
  <dcterms:modified xsi:type="dcterms:W3CDTF">2019-05-13T19:47:00Z</dcterms:modified>
</cp:coreProperties>
</file>