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Default Extension="fntdata" ContentType="application/x-fontdata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sldIdLst>
    <p:sldId id="258" r:id="rId2"/>
    <p:sldId id="257" r:id="rId3"/>
    <p:sldId id="259" r:id="rId4"/>
  </p:sldIdLst>
  <p:sldSz cx="9144000" cy="6858000" type="screen4x3"/>
  <p:notesSz cx="6858000" cy="9144000"/>
  <p:embeddedFontLst>
    <p:embeddedFont>
      <p:font typeface="Book Antiqua" pitchFamily="18" charset="0"/>
      <p:regular r:id="rId5"/>
      <p:bold r:id="rId6"/>
      <p:italic r:id="rId7"/>
      <p:boldItalic r:id="rId8"/>
    </p:embeddedFont>
    <p:embeddedFont>
      <p:font typeface="Cambria" pitchFamily="18" charset="0"/>
      <p:regular r:id="rId9"/>
      <p:bold r:id="rId10"/>
      <p:italic r:id="rId11"/>
      <p:boldItalic r:id="rId12"/>
    </p:embeddedFont>
    <p:embeddedFont>
      <p:font typeface="Fiolex Girls" pitchFamily="34" charset="0"/>
      <p:regular r:id="rId13"/>
    </p:embeddedFont>
    <p:embeddedFont>
      <p:font typeface="Kristen ITC" pitchFamily="66" charset="0"/>
      <p:regular r:id="rId14"/>
    </p:embeddedFont>
  </p:embeddedFont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TnMMqPGqyw2hfHJMs3PWjw==" hashData="KeCTvfMartX1uQo1n2z+plTweV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BE0D5"/>
    <a:srgbClr val="D7C69D"/>
    <a:srgbClr val="996633"/>
    <a:srgbClr val="C3B78B"/>
    <a:srgbClr val="C8B586"/>
    <a:srgbClr val="DDC085"/>
    <a:srgbClr val="2D1D09"/>
    <a:srgbClr val="F2F0E8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7" d="100"/>
          <a:sy n="77" d="100"/>
        </p:scale>
        <p:origin x="-22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4.fntdata"/><Relationship Id="rId13" Type="http://schemas.openxmlformats.org/officeDocument/2006/relationships/font" Target="fonts/font9.fntdata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font" Target="fonts/font3.fntdata"/><Relationship Id="rId12" Type="http://schemas.openxmlformats.org/officeDocument/2006/relationships/font" Target="fonts/font8.fntdata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2.fntdata"/><Relationship Id="rId11" Type="http://schemas.openxmlformats.org/officeDocument/2006/relationships/font" Target="fonts/font7.fntdata"/><Relationship Id="rId5" Type="http://schemas.openxmlformats.org/officeDocument/2006/relationships/font" Target="fonts/font1.fntdata"/><Relationship Id="rId15" Type="http://schemas.openxmlformats.org/officeDocument/2006/relationships/presProps" Target="presProps.xml"/><Relationship Id="rId10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font" Target="fonts/font5.fntdata"/><Relationship Id="rId14" Type="http://schemas.openxmlformats.org/officeDocument/2006/relationships/font" Target="fonts/font10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8A7E6D1-67AC-4736-B918-87B2291F8D84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5A4EB51-41B8-4D7B-B11F-BECEB9BB13E1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829A34-0B92-4C52-A27E-7B09237686D9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07B397D-5B63-4391-B196-66C1DB669041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8583AF-9EDF-4F28-A177-DA3F0A9FE2FF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EBE365B-11FD-46E8-A11C-EAD7E29D25B7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EFAAB91-AC5D-43DB-B4E0-8B03D5192C83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83BCF58-D56A-4B04-AD9C-12525254835F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UY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C9FD27E-03E4-49C0-BBD0-47D033A04E9D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EE62B13-BF70-43D6-898B-5DD247BFCA06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AEFF7A-7E85-4701-8866-A4022A7A0389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modificar el estilo de texto del patrón</a:t>
            </a:r>
          </a:p>
          <a:p>
            <a:pPr lvl="1"/>
            <a:r>
              <a:rPr lang="en-US" smtClean="0"/>
              <a:t>Segundo nivel</a:t>
            </a:r>
          </a:p>
          <a:p>
            <a:pPr lvl="2"/>
            <a:r>
              <a:rPr lang="en-US" smtClean="0"/>
              <a:t>Tercer nivel</a:t>
            </a:r>
          </a:p>
          <a:p>
            <a:pPr lvl="3"/>
            <a:r>
              <a:rPr lang="en-US" smtClean="0"/>
              <a:t>Cuarto nivel</a:t>
            </a:r>
          </a:p>
          <a:p>
            <a:pPr lvl="4"/>
            <a:r>
              <a:rPr lang="en-U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C0B2B153-DAE3-406C-AA51-6EC7F8D983AF}" type="slidenum">
              <a:rPr lang="en-US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UY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9.png"/><Relationship Id="rId10" Type="http://schemas.openxmlformats.org/officeDocument/2006/relationships/image" Target="../media/image1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CuadroTexto"/>
          <p:cNvSpPr txBox="1"/>
          <p:nvPr/>
        </p:nvSpPr>
        <p:spPr>
          <a:xfrm>
            <a:off x="2209800" y="3429000"/>
            <a:ext cx="2083519" cy="4216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sz="2140" i="1" dirty="0" smtClean="0">
                <a:solidFill>
                  <a:srgbClr val="482400"/>
                </a:solidFill>
                <a:latin typeface="Book Antiqua" pitchFamily="18" charset="0"/>
              </a:rPr>
              <a:t>José Ángel </a:t>
            </a:r>
            <a:r>
              <a:rPr lang="es-UY" sz="2140" i="1" dirty="0" err="1" smtClean="0">
                <a:solidFill>
                  <a:srgbClr val="482400"/>
                </a:solidFill>
                <a:latin typeface="Book Antiqua" pitchFamily="18" charset="0"/>
              </a:rPr>
              <a:t>Buesa</a:t>
            </a:r>
            <a:endParaRPr lang="es-UY" sz="2140" i="1" dirty="0">
              <a:solidFill>
                <a:srgbClr val="482400"/>
              </a:solidFill>
              <a:latin typeface="Book Antiqua" pitchFamily="18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1676400" y="2819400"/>
            <a:ext cx="3068469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000" i="1" dirty="0" smtClean="0">
                <a:solidFill>
                  <a:srgbClr val="482400"/>
                </a:solidFill>
                <a:latin typeface="Book Antiqua" pitchFamily="18" charset="0"/>
              </a:rPr>
              <a:t>Poema de </a:t>
            </a:r>
            <a:r>
              <a:rPr lang="en-US" sz="3000" i="1" dirty="0" err="1" smtClean="0">
                <a:solidFill>
                  <a:srgbClr val="482400"/>
                </a:solidFill>
                <a:latin typeface="Book Antiqua" pitchFamily="18" charset="0"/>
              </a:rPr>
              <a:t>las</a:t>
            </a:r>
            <a:r>
              <a:rPr lang="en-US" sz="3000" i="1" dirty="0" smtClean="0">
                <a:solidFill>
                  <a:srgbClr val="482400"/>
                </a:solidFill>
                <a:latin typeface="Book Antiqua" pitchFamily="18" charset="0"/>
              </a:rPr>
              <a:t> </a:t>
            </a:r>
            <a:r>
              <a:rPr lang="en-US" sz="3000" i="1" dirty="0" err="1" smtClean="0">
                <a:solidFill>
                  <a:srgbClr val="482400"/>
                </a:solidFill>
                <a:latin typeface="Book Antiqua" pitchFamily="18" charset="0"/>
              </a:rPr>
              <a:t>cosas</a:t>
            </a:r>
            <a:endParaRPr lang="es-UY" sz="3000" i="1" dirty="0">
              <a:solidFill>
                <a:srgbClr val="482400"/>
              </a:solidFill>
              <a:latin typeface="Book Antiqua" pitchFamily="18" charset="0"/>
            </a:endParaRPr>
          </a:p>
        </p:txBody>
      </p:sp>
      <p:pic>
        <p:nvPicPr>
          <p:cNvPr id="13" name="12 Imagen" descr="MR_Michaela (1).png"/>
          <p:cNvPicPr>
            <a:picLocks noChangeAspect="1"/>
          </p:cNvPicPr>
          <p:nvPr/>
        </p:nvPicPr>
        <p:blipFill>
          <a:blip r:embed="rId3" cstate="print">
            <a:lum bright="-20000"/>
          </a:blip>
          <a:stretch>
            <a:fillRect/>
          </a:stretch>
        </p:blipFill>
        <p:spPr>
          <a:xfrm>
            <a:off x="5295900" y="1295400"/>
            <a:ext cx="3619500" cy="55626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8153400" y="6477000"/>
            <a:ext cx="603050" cy="2277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80" i="1" dirty="0" smtClean="0">
                <a:solidFill>
                  <a:srgbClr val="482400"/>
                </a:solidFill>
                <a:latin typeface="Cambria" pitchFamily="18" charset="0"/>
              </a:rPr>
              <a:t>Tube MR</a:t>
            </a:r>
            <a:endParaRPr lang="es-UY" sz="880" i="1" dirty="0">
              <a:solidFill>
                <a:srgbClr val="482400"/>
              </a:solidFill>
              <a:latin typeface="Cambria" pitchFamily="18" charset="0"/>
            </a:endParaRPr>
          </a:p>
        </p:txBody>
      </p:sp>
      <p:pic>
        <p:nvPicPr>
          <p:cNvPr id="9" name="8 Imagen" descr="Ninaisu_Pottery_24-06-2009.old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304800" y="4419600"/>
            <a:ext cx="3429000" cy="27432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82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</p:spTree>
  </p:cSld>
  <p:clrMapOvr>
    <a:masterClrMapping/>
  </p:clrMapOvr>
  <p:transition spd="slow" advTm="8000">
    <p:sndAc>
      <p:stSnd>
        <p:snd r:embed="rId2" name="CAN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14" name="Picture 42" descr="moderndecofrm_mdh"/>
          <p:cNvPicPr>
            <a:picLocks noChangeAspect="1" noChangeArrowheads="1"/>
          </p:cNvPicPr>
          <p:nvPr/>
        </p:nvPicPr>
        <p:blipFill>
          <a:blip r:embed="rId2" cstate="print">
            <a:lum bright="-36000"/>
          </a:blip>
          <a:srcRect/>
          <a:stretch>
            <a:fillRect/>
          </a:stretch>
        </p:blipFill>
        <p:spPr bwMode="auto">
          <a:xfrm>
            <a:off x="0" y="0"/>
            <a:ext cx="5638800" cy="5257800"/>
          </a:xfrm>
          <a:prstGeom prst="rect">
            <a:avLst/>
          </a:prstGeom>
          <a:noFill/>
        </p:spPr>
      </p:pic>
      <p:pic>
        <p:nvPicPr>
          <p:cNvPr id="3153" name="Picture 81" descr="arbol2   76 en 5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66800" y="1219200"/>
            <a:ext cx="3505200" cy="2800350"/>
          </a:xfrm>
          <a:prstGeom prst="rect">
            <a:avLst/>
          </a:prstGeom>
          <a:noFill/>
        </p:spPr>
      </p:pic>
      <p:pic>
        <p:nvPicPr>
          <p:cNvPr id="3157" name="Picture 85" descr="arbol2   76 en 50 sand sol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66800" y="1219200"/>
            <a:ext cx="3505200" cy="2819400"/>
          </a:xfrm>
          <a:prstGeom prst="rect">
            <a:avLst/>
          </a:prstGeom>
          <a:noFill/>
        </p:spPr>
      </p:pic>
      <p:pic>
        <p:nvPicPr>
          <p:cNvPr id="3159" name="Picture 87" descr="arbol2   76 en 50 sand sol1 casa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66800" y="1219200"/>
            <a:ext cx="3505200" cy="2819400"/>
          </a:xfrm>
          <a:prstGeom prst="rect">
            <a:avLst/>
          </a:prstGeom>
          <a:noFill/>
        </p:spPr>
      </p:pic>
      <p:pic>
        <p:nvPicPr>
          <p:cNvPr id="3163" name="Picture 91" descr="arbol2   76 en 50 sand sol1avess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066800" y="1219200"/>
            <a:ext cx="3505200" cy="2819400"/>
          </a:xfrm>
          <a:prstGeom prst="rect">
            <a:avLst/>
          </a:prstGeom>
          <a:noFill/>
        </p:spPr>
      </p:pic>
      <p:sp>
        <p:nvSpPr>
          <p:cNvPr id="13" name="12 CuadroTexto"/>
          <p:cNvSpPr txBox="1"/>
          <p:nvPr/>
        </p:nvSpPr>
        <p:spPr>
          <a:xfrm>
            <a:off x="533400" y="4648200"/>
            <a:ext cx="4063741" cy="1169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sz="1400" i="1" dirty="0" smtClean="0">
                <a:solidFill>
                  <a:srgbClr val="482400"/>
                </a:solidFill>
                <a:latin typeface="Cambria" pitchFamily="18" charset="0"/>
              </a:rPr>
              <a:t>Quizás estando sola, de noche, en tu aposento</a:t>
            </a:r>
            <a:br>
              <a:rPr lang="es-UY" sz="1400" i="1" dirty="0" smtClean="0">
                <a:solidFill>
                  <a:srgbClr val="482400"/>
                </a:solidFill>
                <a:latin typeface="Cambria" pitchFamily="18" charset="0"/>
              </a:rPr>
            </a:br>
            <a:r>
              <a:rPr lang="es-UY" sz="1400" i="1" dirty="0" smtClean="0">
                <a:solidFill>
                  <a:srgbClr val="482400"/>
                </a:solidFill>
                <a:latin typeface="Cambria" pitchFamily="18" charset="0"/>
              </a:rPr>
              <a:t>oirás que alguien te llama sin que tu sepas quién</a:t>
            </a:r>
            <a:br>
              <a:rPr lang="es-UY" sz="1400" i="1" dirty="0" smtClean="0">
                <a:solidFill>
                  <a:srgbClr val="482400"/>
                </a:solidFill>
                <a:latin typeface="Cambria" pitchFamily="18" charset="0"/>
              </a:rPr>
            </a:br>
            <a:r>
              <a:rPr lang="es-UY" sz="1400" i="1" dirty="0" smtClean="0">
                <a:solidFill>
                  <a:srgbClr val="482400"/>
                </a:solidFill>
                <a:latin typeface="Cambria" pitchFamily="18" charset="0"/>
              </a:rPr>
              <a:t>y aprenderás entonces, que hay cosas como el viento</a:t>
            </a:r>
            <a:br>
              <a:rPr lang="es-UY" sz="1400" i="1" dirty="0" smtClean="0">
                <a:solidFill>
                  <a:srgbClr val="482400"/>
                </a:solidFill>
                <a:latin typeface="Cambria" pitchFamily="18" charset="0"/>
              </a:rPr>
            </a:br>
            <a:r>
              <a:rPr lang="es-UY" sz="1400" i="1" dirty="0" smtClean="0">
                <a:solidFill>
                  <a:srgbClr val="482400"/>
                </a:solidFill>
                <a:latin typeface="Cambria" pitchFamily="18" charset="0"/>
              </a:rPr>
              <a:t>que existen ciertamente, pero que no se ven...</a:t>
            </a:r>
            <a:r>
              <a:rPr lang="es-UY" sz="1400" i="1" dirty="0" smtClean="0">
                <a:solidFill>
                  <a:srgbClr val="663300"/>
                </a:solidFill>
                <a:latin typeface="Cambria" pitchFamily="18" charset="0"/>
              </a:rPr>
              <a:t/>
            </a:r>
            <a:br>
              <a:rPr lang="es-UY" sz="1400" i="1" dirty="0" smtClean="0">
                <a:solidFill>
                  <a:srgbClr val="663300"/>
                </a:solidFill>
                <a:latin typeface="Cambria" pitchFamily="18" charset="0"/>
              </a:rPr>
            </a:br>
            <a:endParaRPr lang="es-UY" sz="1400" i="1" dirty="0">
              <a:solidFill>
                <a:srgbClr val="663300"/>
              </a:solidFill>
              <a:latin typeface="Cambria" pitchFamily="18" charset="0"/>
            </a:endParaRPr>
          </a:p>
        </p:txBody>
      </p:sp>
      <p:sp>
        <p:nvSpPr>
          <p:cNvPr id="14" name="13 CuadroTexto"/>
          <p:cNvSpPr txBox="1"/>
          <p:nvPr/>
        </p:nvSpPr>
        <p:spPr>
          <a:xfrm>
            <a:off x="533400" y="5562600"/>
            <a:ext cx="3779624" cy="123110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sz="1400" i="1" dirty="0" smtClean="0">
                <a:solidFill>
                  <a:srgbClr val="482400"/>
                </a:solidFill>
                <a:latin typeface="Cambria" pitchFamily="18" charset="0"/>
              </a:rPr>
              <a:t>Y también es posible que una tarde de hastío</a:t>
            </a:r>
            <a:br>
              <a:rPr lang="es-UY" sz="1400" i="1" dirty="0" smtClean="0">
                <a:solidFill>
                  <a:srgbClr val="482400"/>
                </a:solidFill>
                <a:latin typeface="Cambria" pitchFamily="18" charset="0"/>
              </a:rPr>
            </a:br>
            <a:r>
              <a:rPr lang="es-UY" sz="1400" i="1" dirty="0" smtClean="0">
                <a:solidFill>
                  <a:srgbClr val="482400"/>
                </a:solidFill>
                <a:latin typeface="Cambria" pitchFamily="18" charset="0"/>
              </a:rPr>
              <a:t>como florece un surco, te renazca un afán</a:t>
            </a:r>
            <a:br>
              <a:rPr lang="es-UY" sz="1400" i="1" dirty="0" smtClean="0">
                <a:solidFill>
                  <a:srgbClr val="482400"/>
                </a:solidFill>
                <a:latin typeface="Cambria" pitchFamily="18" charset="0"/>
              </a:rPr>
            </a:br>
            <a:r>
              <a:rPr lang="es-UY" sz="1400" i="1" dirty="0" smtClean="0">
                <a:solidFill>
                  <a:srgbClr val="482400"/>
                </a:solidFill>
                <a:latin typeface="Cambria" pitchFamily="18" charset="0"/>
              </a:rPr>
              <a:t>y aprenderás entonces que hay cosas como el río</a:t>
            </a:r>
            <a:br>
              <a:rPr lang="es-UY" sz="1400" i="1" dirty="0" smtClean="0">
                <a:solidFill>
                  <a:srgbClr val="482400"/>
                </a:solidFill>
                <a:latin typeface="Cambria" pitchFamily="18" charset="0"/>
              </a:rPr>
            </a:br>
            <a:r>
              <a:rPr lang="es-UY" sz="1400" i="1" dirty="0" smtClean="0">
                <a:solidFill>
                  <a:srgbClr val="482400"/>
                </a:solidFill>
                <a:latin typeface="Cambria" pitchFamily="18" charset="0"/>
              </a:rPr>
              <a:t>que se </a:t>
            </a:r>
            <a:r>
              <a:rPr lang="es-UY" sz="1400" i="1" dirty="0" err="1" smtClean="0">
                <a:solidFill>
                  <a:srgbClr val="482400"/>
                </a:solidFill>
                <a:latin typeface="Cambria" pitchFamily="18" charset="0"/>
              </a:rPr>
              <a:t>estan</a:t>
            </a:r>
            <a:r>
              <a:rPr lang="es-UY" sz="1400" i="1" dirty="0" smtClean="0">
                <a:solidFill>
                  <a:srgbClr val="482400"/>
                </a:solidFill>
                <a:latin typeface="Cambria" pitchFamily="18" charset="0"/>
              </a:rPr>
              <a:t> yendo siempre, pero que no se van...</a:t>
            </a:r>
            <a:r>
              <a:rPr lang="es-UY" dirty="0" smtClean="0"/>
              <a:t/>
            </a:r>
            <a:br>
              <a:rPr lang="es-UY" dirty="0" smtClean="0"/>
            </a:br>
            <a:endParaRPr lang="es-UY" dirty="0"/>
          </a:p>
        </p:txBody>
      </p:sp>
      <p:sp>
        <p:nvSpPr>
          <p:cNvPr id="15" name="14 CuadroTexto"/>
          <p:cNvSpPr txBox="1"/>
          <p:nvPr/>
        </p:nvSpPr>
        <p:spPr>
          <a:xfrm>
            <a:off x="609600" y="4648200"/>
            <a:ext cx="403610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sz="1400" i="1" dirty="0" smtClean="0">
                <a:solidFill>
                  <a:srgbClr val="482400"/>
                </a:solidFill>
                <a:latin typeface="Cambria" pitchFamily="18" charset="0"/>
              </a:rPr>
              <a:t>O al cruzar una calle, tu corazón risueño</a:t>
            </a:r>
            <a:br>
              <a:rPr lang="es-UY" sz="1400" i="1" dirty="0" smtClean="0">
                <a:solidFill>
                  <a:srgbClr val="482400"/>
                </a:solidFill>
                <a:latin typeface="Cambria" pitchFamily="18" charset="0"/>
              </a:rPr>
            </a:br>
            <a:r>
              <a:rPr lang="es-UY" sz="1400" i="1" dirty="0" smtClean="0">
                <a:solidFill>
                  <a:srgbClr val="482400"/>
                </a:solidFill>
                <a:latin typeface="Cambria" pitchFamily="18" charset="0"/>
              </a:rPr>
              <a:t>recordará una pena que no tuviste ayer</a:t>
            </a:r>
            <a:br>
              <a:rPr lang="es-UY" sz="1400" i="1" dirty="0" smtClean="0">
                <a:solidFill>
                  <a:srgbClr val="482400"/>
                </a:solidFill>
                <a:latin typeface="Cambria" pitchFamily="18" charset="0"/>
              </a:rPr>
            </a:br>
            <a:r>
              <a:rPr lang="es-UY" sz="1400" i="1" dirty="0" smtClean="0">
                <a:solidFill>
                  <a:srgbClr val="482400"/>
                </a:solidFill>
                <a:latin typeface="Cambria" pitchFamily="18" charset="0"/>
              </a:rPr>
              <a:t>y aprenderás entonces que hay cosas como el sueño,</a:t>
            </a:r>
            <a:br>
              <a:rPr lang="es-UY" sz="1400" i="1" dirty="0" smtClean="0">
                <a:solidFill>
                  <a:srgbClr val="482400"/>
                </a:solidFill>
                <a:latin typeface="Cambria" pitchFamily="18" charset="0"/>
              </a:rPr>
            </a:br>
            <a:r>
              <a:rPr lang="es-UY" sz="1400" i="1" dirty="0" smtClean="0">
                <a:solidFill>
                  <a:srgbClr val="482400"/>
                </a:solidFill>
                <a:latin typeface="Cambria" pitchFamily="18" charset="0"/>
              </a:rPr>
              <a:t>cosas que nunca han sido, pero que pueden ser..</a:t>
            </a:r>
            <a:endParaRPr lang="es-UY" sz="1400" i="1" dirty="0">
              <a:solidFill>
                <a:srgbClr val="482400"/>
              </a:solidFill>
              <a:latin typeface="Cambria" pitchFamily="18" charset="0"/>
            </a:endParaRPr>
          </a:p>
        </p:txBody>
      </p:sp>
      <p:sp>
        <p:nvSpPr>
          <p:cNvPr id="17" name="16 CuadroTexto"/>
          <p:cNvSpPr txBox="1"/>
          <p:nvPr/>
        </p:nvSpPr>
        <p:spPr>
          <a:xfrm>
            <a:off x="609600" y="5562600"/>
            <a:ext cx="3828933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sz="1400" i="1" dirty="0" smtClean="0">
                <a:solidFill>
                  <a:srgbClr val="482400"/>
                </a:solidFill>
                <a:latin typeface="Cambria" pitchFamily="18" charset="0"/>
              </a:rPr>
              <a:t>Por más que tu prefieras ignorar estas cosas</a:t>
            </a:r>
            <a:br>
              <a:rPr lang="es-UY" sz="1400" i="1" dirty="0" smtClean="0">
                <a:solidFill>
                  <a:srgbClr val="482400"/>
                </a:solidFill>
                <a:latin typeface="Cambria" pitchFamily="18" charset="0"/>
              </a:rPr>
            </a:br>
            <a:r>
              <a:rPr lang="es-UY" sz="1400" i="1" dirty="0" smtClean="0">
                <a:solidFill>
                  <a:srgbClr val="482400"/>
                </a:solidFill>
                <a:latin typeface="Cambria" pitchFamily="18" charset="0"/>
              </a:rPr>
              <a:t>sabrás por qué suspiras oyendo una canción</a:t>
            </a:r>
            <a:br>
              <a:rPr lang="es-UY" sz="1400" i="1" dirty="0" smtClean="0">
                <a:solidFill>
                  <a:srgbClr val="482400"/>
                </a:solidFill>
                <a:latin typeface="Cambria" pitchFamily="18" charset="0"/>
              </a:rPr>
            </a:br>
            <a:r>
              <a:rPr lang="es-UY" sz="1400" i="1" dirty="0" smtClean="0">
                <a:solidFill>
                  <a:srgbClr val="482400"/>
                </a:solidFill>
                <a:latin typeface="Cambria" pitchFamily="18" charset="0"/>
              </a:rPr>
              <a:t>y aprenderás entonces que hay cosas como rosas,</a:t>
            </a:r>
            <a:br>
              <a:rPr lang="es-UY" sz="1400" i="1" dirty="0" smtClean="0">
                <a:solidFill>
                  <a:srgbClr val="482400"/>
                </a:solidFill>
                <a:latin typeface="Cambria" pitchFamily="18" charset="0"/>
              </a:rPr>
            </a:br>
            <a:r>
              <a:rPr lang="es-UY" sz="1400" i="1" dirty="0" smtClean="0">
                <a:solidFill>
                  <a:srgbClr val="482400"/>
                </a:solidFill>
                <a:latin typeface="Cambria" pitchFamily="18" charset="0"/>
              </a:rPr>
              <a:t>cosas que son hermosas, sin saber que lo son...</a:t>
            </a:r>
            <a:endParaRPr lang="es-UY" sz="1400" i="1" dirty="0">
              <a:solidFill>
                <a:srgbClr val="482400"/>
              </a:solidFill>
              <a:latin typeface="Cambria" pitchFamily="18" charset="0"/>
            </a:endParaRPr>
          </a:p>
        </p:txBody>
      </p:sp>
      <p:sp>
        <p:nvSpPr>
          <p:cNvPr id="18" name="17 CuadroTexto"/>
          <p:cNvSpPr txBox="1"/>
          <p:nvPr/>
        </p:nvSpPr>
        <p:spPr>
          <a:xfrm>
            <a:off x="609600" y="4876800"/>
            <a:ext cx="371678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sz="1400" i="1" dirty="0" smtClean="0">
                <a:solidFill>
                  <a:srgbClr val="482400"/>
                </a:solidFill>
                <a:latin typeface="Cambria" pitchFamily="18" charset="0"/>
              </a:rPr>
              <a:t>Y una tarde cualquiera, sentirás que te has ido</a:t>
            </a:r>
            <a:br>
              <a:rPr lang="es-UY" sz="1400" i="1" dirty="0" smtClean="0">
                <a:solidFill>
                  <a:srgbClr val="482400"/>
                </a:solidFill>
                <a:latin typeface="Cambria" pitchFamily="18" charset="0"/>
              </a:rPr>
            </a:br>
            <a:r>
              <a:rPr lang="es-UY" sz="1400" i="1" dirty="0" smtClean="0">
                <a:solidFill>
                  <a:srgbClr val="482400"/>
                </a:solidFill>
                <a:latin typeface="Cambria" pitchFamily="18" charset="0"/>
              </a:rPr>
              <a:t>y un soplo de ceniza regará tu jardín</a:t>
            </a:r>
            <a:br>
              <a:rPr lang="es-UY" sz="1400" i="1" dirty="0" smtClean="0">
                <a:solidFill>
                  <a:srgbClr val="482400"/>
                </a:solidFill>
                <a:latin typeface="Cambria" pitchFamily="18" charset="0"/>
              </a:rPr>
            </a:br>
            <a:r>
              <a:rPr lang="es-UY" sz="1400" i="1" dirty="0" smtClean="0">
                <a:solidFill>
                  <a:srgbClr val="482400"/>
                </a:solidFill>
                <a:latin typeface="Cambria" pitchFamily="18" charset="0"/>
              </a:rPr>
              <a:t>y aprenderás entonces, que el tiempo y el olvido</a:t>
            </a:r>
            <a:br>
              <a:rPr lang="es-UY" sz="1400" i="1" dirty="0" smtClean="0">
                <a:solidFill>
                  <a:srgbClr val="482400"/>
                </a:solidFill>
                <a:latin typeface="Cambria" pitchFamily="18" charset="0"/>
              </a:rPr>
            </a:br>
            <a:r>
              <a:rPr lang="es-UY" sz="1400" i="1" dirty="0" smtClean="0">
                <a:solidFill>
                  <a:srgbClr val="482400"/>
                </a:solidFill>
                <a:latin typeface="Cambria" pitchFamily="18" charset="0"/>
              </a:rPr>
              <a:t>son las únicas cosas que nunca tienen fin.</a:t>
            </a:r>
            <a:endParaRPr lang="es-UY" sz="1400" i="1" dirty="0">
              <a:solidFill>
                <a:srgbClr val="482400"/>
              </a:solidFill>
              <a:latin typeface="Cambria" pitchFamily="18" charset="0"/>
            </a:endParaRPr>
          </a:p>
        </p:txBody>
      </p:sp>
      <p:pic>
        <p:nvPicPr>
          <p:cNvPr id="19" name="18 Imagen" descr="MR_Michaela (1).png"/>
          <p:cNvPicPr>
            <a:picLocks noChangeAspect="1"/>
          </p:cNvPicPr>
          <p:nvPr/>
        </p:nvPicPr>
        <p:blipFill>
          <a:blip r:embed="rId7" cstate="print">
            <a:lum bright="-20000"/>
          </a:blip>
          <a:stretch>
            <a:fillRect/>
          </a:stretch>
        </p:blipFill>
        <p:spPr>
          <a:xfrm>
            <a:off x="5295900" y="1295400"/>
            <a:ext cx="3619500" cy="5562600"/>
          </a:xfrm>
          <a:prstGeom prst="rect">
            <a:avLst/>
          </a:prstGeom>
        </p:spPr>
      </p:pic>
      <p:sp>
        <p:nvSpPr>
          <p:cNvPr id="21" name="20 CuadroTexto"/>
          <p:cNvSpPr txBox="1"/>
          <p:nvPr/>
        </p:nvSpPr>
        <p:spPr>
          <a:xfrm>
            <a:off x="1219200" y="6324600"/>
            <a:ext cx="221272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i="1" dirty="0" smtClean="0">
                <a:solidFill>
                  <a:srgbClr val="482400"/>
                </a:solidFill>
                <a:latin typeface="Cambria" pitchFamily="18" charset="0"/>
              </a:rPr>
              <a:t>Manipulacion de </a:t>
            </a:r>
            <a:r>
              <a:rPr lang="en-US" sz="1200" i="1" dirty="0" err="1" smtClean="0">
                <a:solidFill>
                  <a:srgbClr val="482400"/>
                </a:solidFill>
                <a:latin typeface="Cambria" pitchFamily="18" charset="0"/>
              </a:rPr>
              <a:t>imagenes</a:t>
            </a:r>
            <a:r>
              <a:rPr lang="en-US" sz="1200" i="1" dirty="0" smtClean="0">
                <a:solidFill>
                  <a:srgbClr val="482400"/>
                </a:solidFill>
                <a:latin typeface="Cambria" pitchFamily="18" charset="0"/>
              </a:rPr>
              <a:t>, Ines</a:t>
            </a:r>
            <a:endParaRPr lang="es-UY" sz="1200" i="1" dirty="0">
              <a:solidFill>
                <a:srgbClr val="482400"/>
              </a:solidFill>
              <a:latin typeface="Cambria" pitchFamily="18" charset="0"/>
            </a:endParaRPr>
          </a:p>
        </p:txBody>
      </p:sp>
      <p:sp>
        <p:nvSpPr>
          <p:cNvPr id="22" name="21 CuadroTexto"/>
          <p:cNvSpPr txBox="1"/>
          <p:nvPr/>
        </p:nvSpPr>
        <p:spPr>
          <a:xfrm>
            <a:off x="0" y="5943600"/>
            <a:ext cx="8348439" cy="5463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UY" sz="1150" i="1" dirty="0" smtClean="0">
                <a:solidFill>
                  <a:srgbClr val="4C2000"/>
                </a:solidFill>
                <a:latin typeface="Cambria" pitchFamily="18" charset="0"/>
              </a:rPr>
              <a:t>Todos los derechos de autor © pertenecen a los respectivos artistas / </a:t>
            </a:r>
            <a:r>
              <a:rPr lang="es-UY" sz="1150" i="1" dirty="0" smtClean="0">
                <a:solidFill>
                  <a:srgbClr val="482400"/>
                </a:solidFill>
                <a:latin typeface="Cambria" pitchFamily="18" charset="0"/>
              </a:rPr>
              <a:t>fotógrafos</a:t>
            </a:r>
          </a:p>
          <a:p>
            <a:endParaRPr lang="es-UY" dirty="0"/>
          </a:p>
        </p:txBody>
      </p:sp>
      <p:sp>
        <p:nvSpPr>
          <p:cNvPr id="23" name="22 CuadroTexto"/>
          <p:cNvSpPr txBox="1"/>
          <p:nvPr/>
        </p:nvSpPr>
        <p:spPr>
          <a:xfrm>
            <a:off x="1219200" y="4724400"/>
            <a:ext cx="223445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i="1" dirty="0" smtClean="0">
                <a:solidFill>
                  <a:srgbClr val="482400"/>
                </a:solidFill>
                <a:latin typeface="Cambria" pitchFamily="18" charset="0"/>
              </a:rPr>
              <a:t>Difundiendo </a:t>
            </a:r>
            <a:r>
              <a:rPr lang="en-US" sz="2000" i="1" dirty="0" err="1" smtClean="0">
                <a:solidFill>
                  <a:srgbClr val="482400"/>
                </a:solidFill>
                <a:latin typeface="Cambria" pitchFamily="18" charset="0"/>
              </a:rPr>
              <a:t>Poesia</a:t>
            </a:r>
            <a:endParaRPr lang="es-UY" sz="2000" i="1" dirty="0">
              <a:solidFill>
                <a:srgbClr val="482400"/>
              </a:solidFill>
              <a:latin typeface="Cambria" pitchFamily="18" charset="0"/>
            </a:endParaRPr>
          </a:p>
        </p:txBody>
      </p:sp>
      <p:sp>
        <p:nvSpPr>
          <p:cNvPr id="24" name="23 CuadroTexto"/>
          <p:cNvSpPr txBox="1"/>
          <p:nvPr/>
        </p:nvSpPr>
        <p:spPr>
          <a:xfrm>
            <a:off x="685800" y="5181600"/>
            <a:ext cx="4191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rgbClr val="482400"/>
                </a:solidFill>
                <a:latin typeface="Fiolex Girls" pitchFamily="34" charset="0"/>
              </a:rPr>
              <a:t>presentacionesines@gmail.com</a:t>
            </a:r>
            <a:endParaRPr lang="es-UY" sz="2800" dirty="0">
              <a:solidFill>
                <a:srgbClr val="482400"/>
              </a:solidFill>
              <a:latin typeface="Fiolex Girls" pitchFamily="34" charset="0"/>
            </a:endParaRPr>
          </a:p>
        </p:txBody>
      </p:sp>
      <p:sp>
        <p:nvSpPr>
          <p:cNvPr id="20" name="1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  <p:sp>
        <p:nvSpPr>
          <p:cNvPr id="25" name="24 CuadroTexto"/>
          <p:cNvSpPr txBox="1"/>
          <p:nvPr/>
        </p:nvSpPr>
        <p:spPr>
          <a:xfrm>
            <a:off x="2438400" y="1143000"/>
            <a:ext cx="3486852" cy="47643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sz="1190" i="1" dirty="0" smtClean="0">
                <a:solidFill>
                  <a:srgbClr val="482400"/>
                </a:solidFill>
                <a:latin typeface="Cambria" pitchFamily="18" charset="0"/>
              </a:rPr>
              <a:t>Quizás estando sola, de noche, en tu aposento</a:t>
            </a:r>
            <a:br>
              <a:rPr lang="es-UY" sz="1190" i="1" dirty="0" smtClean="0">
                <a:solidFill>
                  <a:srgbClr val="482400"/>
                </a:solidFill>
                <a:latin typeface="Cambria" pitchFamily="18" charset="0"/>
              </a:rPr>
            </a:br>
            <a:r>
              <a:rPr lang="es-UY" sz="1190" i="1" dirty="0" smtClean="0">
                <a:solidFill>
                  <a:srgbClr val="482400"/>
                </a:solidFill>
                <a:latin typeface="Cambria" pitchFamily="18" charset="0"/>
              </a:rPr>
              <a:t>oirás que alguien te llama sin que tu sepas quién</a:t>
            </a:r>
            <a:br>
              <a:rPr lang="es-UY" sz="1190" i="1" dirty="0" smtClean="0">
                <a:solidFill>
                  <a:srgbClr val="482400"/>
                </a:solidFill>
                <a:latin typeface="Cambria" pitchFamily="18" charset="0"/>
              </a:rPr>
            </a:br>
            <a:r>
              <a:rPr lang="es-UY" sz="1190" i="1" dirty="0" smtClean="0">
                <a:solidFill>
                  <a:srgbClr val="482400"/>
                </a:solidFill>
                <a:latin typeface="Cambria" pitchFamily="18" charset="0"/>
              </a:rPr>
              <a:t>y aprenderás entonces, que hay cosas como el viento</a:t>
            </a:r>
            <a:br>
              <a:rPr lang="es-UY" sz="1190" i="1" dirty="0" smtClean="0">
                <a:solidFill>
                  <a:srgbClr val="482400"/>
                </a:solidFill>
                <a:latin typeface="Cambria" pitchFamily="18" charset="0"/>
              </a:rPr>
            </a:br>
            <a:r>
              <a:rPr lang="es-UY" sz="1190" i="1" dirty="0" smtClean="0">
                <a:solidFill>
                  <a:srgbClr val="482400"/>
                </a:solidFill>
                <a:latin typeface="Cambria" pitchFamily="18" charset="0"/>
              </a:rPr>
              <a:t>que existen ciertamente, pero que no se ven...</a:t>
            </a:r>
          </a:p>
          <a:p>
            <a:endParaRPr lang="es-UY" sz="1190" i="1" dirty="0" smtClean="0">
              <a:solidFill>
                <a:srgbClr val="482400"/>
              </a:solidFill>
              <a:latin typeface="Cambria" pitchFamily="18" charset="0"/>
            </a:endParaRPr>
          </a:p>
          <a:p>
            <a:r>
              <a:rPr lang="es-UY" sz="1190" i="1" dirty="0" smtClean="0">
                <a:solidFill>
                  <a:srgbClr val="482400"/>
                </a:solidFill>
                <a:latin typeface="Cambria" pitchFamily="18" charset="0"/>
              </a:rPr>
              <a:t>Y también es posible que una tarde de hastío</a:t>
            </a:r>
            <a:br>
              <a:rPr lang="es-UY" sz="1190" i="1" dirty="0" smtClean="0">
                <a:solidFill>
                  <a:srgbClr val="482400"/>
                </a:solidFill>
                <a:latin typeface="Cambria" pitchFamily="18" charset="0"/>
              </a:rPr>
            </a:br>
            <a:r>
              <a:rPr lang="es-UY" sz="1190" i="1" dirty="0" smtClean="0">
                <a:solidFill>
                  <a:srgbClr val="482400"/>
                </a:solidFill>
                <a:latin typeface="Cambria" pitchFamily="18" charset="0"/>
              </a:rPr>
              <a:t>como florece un surco, te renazca un afán</a:t>
            </a:r>
            <a:br>
              <a:rPr lang="es-UY" sz="1190" i="1" dirty="0" smtClean="0">
                <a:solidFill>
                  <a:srgbClr val="482400"/>
                </a:solidFill>
                <a:latin typeface="Cambria" pitchFamily="18" charset="0"/>
              </a:rPr>
            </a:br>
            <a:r>
              <a:rPr lang="es-UY" sz="1190" i="1" dirty="0" smtClean="0">
                <a:solidFill>
                  <a:srgbClr val="482400"/>
                </a:solidFill>
                <a:latin typeface="Cambria" pitchFamily="18" charset="0"/>
              </a:rPr>
              <a:t>y aprenderás entonces que hay cosas como el río</a:t>
            </a:r>
            <a:br>
              <a:rPr lang="es-UY" sz="1190" i="1" dirty="0" smtClean="0">
                <a:solidFill>
                  <a:srgbClr val="482400"/>
                </a:solidFill>
                <a:latin typeface="Cambria" pitchFamily="18" charset="0"/>
              </a:rPr>
            </a:br>
            <a:r>
              <a:rPr lang="es-UY" sz="1190" i="1" dirty="0" smtClean="0">
                <a:solidFill>
                  <a:srgbClr val="482400"/>
                </a:solidFill>
                <a:latin typeface="Cambria" pitchFamily="18" charset="0"/>
              </a:rPr>
              <a:t>que se </a:t>
            </a:r>
            <a:r>
              <a:rPr lang="es-UY" sz="1190" i="1" dirty="0" err="1" smtClean="0">
                <a:solidFill>
                  <a:srgbClr val="482400"/>
                </a:solidFill>
                <a:latin typeface="Cambria" pitchFamily="18" charset="0"/>
              </a:rPr>
              <a:t>estan</a:t>
            </a:r>
            <a:r>
              <a:rPr lang="es-UY" sz="1190" i="1" dirty="0" smtClean="0">
                <a:solidFill>
                  <a:srgbClr val="482400"/>
                </a:solidFill>
                <a:latin typeface="Cambria" pitchFamily="18" charset="0"/>
              </a:rPr>
              <a:t> yendo siempre, pero que no se van...</a:t>
            </a:r>
          </a:p>
          <a:p>
            <a:endParaRPr lang="es-UY" sz="1190" i="1" dirty="0" smtClean="0">
              <a:solidFill>
                <a:srgbClr val="482400"/>
              </a:solidFill>
              <a:latin typeface="Cambria" pitchFamily="18" charset="0"/>
            </a:endParaRPr>
          </a:p>
          <a:p>
            <a:r>
              <a:rPr lang="es-UY" sz="1190" i="1" dirty="0" smtClean="0">
                <a:solidFill>
                  <a:srgbClr val="482400"/>
                </a:solidFill>
                <a:latin typeface="Cambria" pitchFamily="18" charset="0"/>
              </a:rPr>
              <a:t>O al cruzar una calle, tu corazón risueño</a:t>
            </a:r>
            <a:br>
              <a:rPr lang="es-UY" sz="1190" i="1" dirty="0" smtClean="0">
                <a:solidFill>
                  <a:srgbClr val="482400"/>
                </a:solidFill>
                <a:latin typeface="Cambria" pitchFamily="18" charset="0"/>
              </a:rPr>
            </a:br>
            <a:r>
              <a:rPr lang="es-UY" sz="1190" i="1" dirty="0" smtClean="0">
                <a:solidFill>
                  <a:srgbClr val="482400"/>
                </a:solidFill>
                <a:latin typeface="Cambria" pitchFamily="18" charset="0"/>
              </a:rPr>
              <a:t>recordará una pena que no tuviste ayer</a:t>
            </a:r>
            <a:br>
              <a:rPr lang="es-UY" sz="1190" i="1" dirty="0" smtClean="0">
                <a:solidFill>
                  <a:srgbClr val="482400"/>
                </a:solidFill>
                <a:latin typeface="Cambria" pitchFamily="18" charset="0"/>
              </a:rPr>
            </a:br>
            <a:r>
              <a:rPr lang="es-UY" sz="1190" i="1" dirty="0" smtClean="0">
                <a:solidFill>
                  <a:srgbClr val="482400"/>
                </a:solidFill>
                <a:latin typeface="Cambria" pitchFamily="18" charset="0"/>
              </a:rPr>
              <a:t>y aprenderás entonces que hay cosas como el sueño,</a:t>
            </a:r>
            <a:br>
              <a:rPr lang="es-UY" sz="1190" i="1" dirty="0" smtClean="0">
                <a:solidFill>
                  <a:srgbClr val="482400"/>
                </a:solidFill>
                <a:latin typeface="Cambria" pitchFamily="18" charset="0"/>
              </a:rPr>
            </a:br>
            <a:r>
              <a:rPr lang="es-UY" sz="1190" i="1" dirty="0" smtClean="0">
                <a:solidFill>
                  <a:srgbClr val="482400"/>
                </a:solidFill>
                <a:latin typeface="Cambria" pitchFamily="18" charset="0"/>
              </a:rPr>
              <a:t>cosas que nunca han sido, pero que pueden ser...</a:t>
            </a:r>
          </a:p>
          <a:p>
            <a:endParaRPr lang="es-UY" sz="1190" i="1" dirty="0" smtClean="0">
              <a:solidFill>
                <a:srgbClr val="482400"/>
              </a:solidFill>
              <a:latin typeface="Cambria" pitchFamily="18" charset="0"/>
            </a:endParaRPr>
          </a:p>
          <a:p>
            <a:r>
              <a:rPr lang="es-UY" sz="1190" i="1" dirty="0" smtClean="0">
                <a:solidFill>
                  <a:srgbClr val="482400"/>
                </a:solidFill>
                <a:latin typeface="Cambria" pitchFamily="18" charset="0"/>
              </a:rPr>
              <a:t>Por más que tu prefieras ignorar estas cosas</a:t>
            </a:r>
            <a:br>
              <a:rPr lang="es-UY" sz="1190" i="1" dirty="0" smtClean="0">
                <a:solidFill>
                  <a:srgbClr val="482400"/>
                </a:solidFill>
                <a:latin typeface="Cambria" pitchFamily="18" charset="0"/>
              </a:rPr>
            </a:br>
            <a:r>
              <a:rPr lang="es-UY" sz="1190" i="1" dirty="0" smtClean="0">
                <a:solidFill>
                  <a:srgbClr val="482400"/>
                </a:solidFill>
                <a:latin typeface="Cambria" pitchFamily="18" charset="0"/>
              </a:rPr>
              <a:t>sabrás por qué suspiras oyendo una canción</a:t>
            </a:r>
            <a:br>
              <a:rPr lang="es-UY" sz="1190" i="1" dirty="0" smtClean="0">
                <a:solidFill>
                  <a:srgbClr val="482400"/>
                </a:solidFill>
                <a:latin typeface="Cambria" pitchFamily="18" charset="0"/>
              </a:rPr>
            </a:br>
            <a:r>
              <a:rPr lang="es-UY" sz="1190" i="1" dirty="0" smtClean="0">
                <a:solidFill>
                  <a:srgbClr val="482400"/>
                </a:solidFill>
                <a:latin typeface="Cambria" pitchFamily="18" charset="0"/>
              </a:rPr>
              <a:t>y aprenderás entonces que hay cosas como rosas,</a:t>
            </a:r>
            <a:br>
              <a:rPr lang="es-UY" sz="1190" i="1" dirty="0" smtClean="0">
                <a:solidFill>
                  <a:srgbClr val="482400"/>
                </a:solidFill>
                <a:latin typeface="Cambria" pitchFamily="18" charset="0"/>
              </a:rPr>
            </a:br>
            <a:r>
              <a:rPr lang="es-UY" sz="1190" i="1" dirty="0" smtClean="0">
                <a:solidFill>
                  <a:srgbClr val="482400"/>
                </a:solidFill>
                <a:latin typeface="Cambria" pitchFamily="18" charset="0"/>
              </a:rPr>
              <a:t>cosas que son hermosas, sin saber que lo son...</a:t>
            </a:r>
          </a:p>
          <a:p>
            <a:endParaRPr lang="es-UY" sz="1190" i="1" dirty="0" smtClean="0">
              <a:solidFill>
                <a:srgbClr val="482400"/>
              </a:solidFill>
              <a:latin typeface="Cambria" pitchFamily="18" charset="0"/>
            </a:endParaRPr>
          </a:p>
          <a:p>
            <a:r>
              <a:rPr lang="es-UY" sz="1190" i="1" dirty="0" smtClean="0">
                <a:solidFill>
                  <a:srgbClr val="482400"/>
                </a:solidFill>
                <a:latin typeface="Cambria" pitchFamily="18" charset="0"/>
              </a:rPr>
              <a:t>Y una tarde cualquiera, sentirás que te has ido</a:t>
            </a:r>
            <a:br>
              <a:rPr lang="es-UY" sz="1190" i="1" dirty="0" smtClean="0">
                <a:solidFill>
                  <a:srgbClr val="482400"/>
                </a:solidFill>
                <a:latin typeface="Cambria" pitchFamily="18" charset="0"/>
              </a:rPr>
            </a:br>
            <a:r>
              <a:rPr lang="es-UY" sz="1190" i="1" dirty="0" smtClean="0">
                <a:solidFill>
                  <a:srgbClr val="482400"/>
                </a:solidFill>
                <a:latin typeface="Cambria" pitchFamily="18" charset="0"/>
              </a:rPr>
              <a:t>y un soplo de ceniza regará tu jardín</a:t>
            </a:r>
            <a:br>
              <a:rPr lang="es-UY" sz="1190" i="1" dirty="0" smtClean="0">
                <a:solidFill>
                  <a:srgbClr val="482400"/>
                </a:solidFill>
                <a:latin typeface="Cambria" pitchFamily="18" charset="0"/>
              </a:rPr>
            </a:br>
            <a:r>
              <a:rPr lang="es-UY" sz="1190" i="1" dirty="0" smtClean="0">
                <a:solidFill>
                  <a:srgbClr val="482400"/>
                </a:solidFill>
                <a:latin typeface="Cambria" pitchFamily="18" charset="0"/>
              </a:rPr>
              <a:t>y aprenderás entonces, que el tiempo y el olvido</a:t>
            </a:r>
            <a:br>
              <a:rPr lang="es-UY" sz="1190" i="1" dirty="0" smtClean="0">
                <a:solidFill>
                  <a:srgbClr val="482400"/>
                </a:solidFill>
                <a:latin typeface="Cambria" pitchFamily="18" charset="0"/>
              </a:rPr>
            </a:br>
            <a:r>
              <a:rPr lang="es-UY" sz="1190" i="1" dirty="0" smtClean="0">
                <a:solidFill>
                  <a:srgbClr val="482400"/>
                </a:solidFill>
                <a:latin typeface="Cambria" pitchFamily="18" charset="0"/>
              </a:rPr>
              <a:t>son las únicas cosas que nunca tienen fin.</a:t>
            </a:r>
          </a:p>
          <a:p>
            <a:endParaRPr lang="es-UY" dirty="0"/>
          </a:p>
        </p:txBody>
      </p:sp>
      <p:sp>
        <p:nvSpPr>
          <p:cNvPr id="26" name="25 CuadroTexto"/>
          <p:cNvSpPr txBox="1"/>
          <p:nvPr/>
        </p:nvSpPr>
        <p:spPr>
          <a:xfrm>
            <a:off x="2971800" y="762000"/>
            <a:ext cx="1970411" cy="3785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60" i="1" dirty="0" smtClean="0">
                <a:solidFill>
                  <a:srgbClr val="482400"/>
                </a:solidFill>
                <a:latin typeface="Book Antiqua" pitchFamily="18" charset="0"/>
              </a:rPr>
              <a:t>Poema de </a:t>
            </a:r>
            <a:r>
              <a:rPr lang="en-US" sz="1860" i="1" dirty="0" err="1" smtClean="0">
                <a:solidFill>
                  <a:srgbClr val="482400"/>
                </a:solidFill>
                <a:latin typeface="Book Antiqua" pitchFamily="18" charset="0"/>
              </a:rPr>
              <a:t>las</a:t>
            </a:r>
            <a:r>
              <a:rPr lang="en-US" sz="1860" i="1" dirty="0" smtClean="0">
                <a:solidFill>
                  <a:srgbClr val="482400"/>
                </a:solidFill>
                <a:latin typeface="Book Antiqua" pitchFamily="18" charset="0"/>
              </a:rPr>
              <a:t> </a:t>
            </a:r>
            <a:r>
              <a:rPr lang="en-US" sz="1860" i="1" dirty="0" err="1" smtClean="0">
                <a:solidFill>
                  <a:srgbClr val="482400"/>
                </a:solidFill>
                <a:latin typeface="Book Antiqua" pitchFamily="18" charset="0"/>
              </a:rPr>
              <a:t>cosas</a:t>
            </a:r>
            <a:endParaRPr lang="es-UY" sz="1860" i="1" dirty="0">
              <a:solidFill>
                <a:srgbClr val="482400"/>
              </a:solidFill>
              <a:latin typeface="Book Antiqua" pitchFamily="18" charset="0"/>
            </a:endParaRPr>
          </a:p>
        </p:txBody>
      </p:sp>
      <p:sp>
        <p:nvSpPr>
          <p:cNvPr id="28" name="27 CuadroTexto"/>
          <p:cNvSpPr txBox="1"/>
          <p:nvPr/>
        </p:nvSpPr>
        <p:spPr>
          <a:xfrm>
            <a:off x="3048000" y="5562600"/>
            <a:ext cx="142378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sz="1400" i="1" dirty="0" smtClean="0">
                <a:solidFill>
                  <a:srgbClr val="482400"/>
                </a:solidFill>
                <a:latin typeface="Book Antiqua" pitchFamily="18" charset="0"/>
              </a:rPr>
              <a:t>José Ángel </a:t>
            </a:r>
            <a:r>
              <a:rPr lang="es-UY" sz="1400" i="1" dirty="0" err="1" smtClean="0">
                <a:solidFill>
                  <a:srgbClr val="482400"/>
                </a:solidFill>
                <a:latin typeface="Book Antiqua" pitchFamily="18" charset="0"/>
              </a:rPr>
              <a:t>Buesa</a:t>
            </a:r>
            <a:endParaRPr lang="es-UY" sz="1400" i="1" dirty="0" smtClean="0">
              <a:solidFill>
                <a:srgbClr val="482400"/>
              </a:solidFill>
              <a:latin typeface="Book Antiqua" pitchFamily="18" charset="0"/>
            </a:endParaRPr>
          </a:p>
          <a:p>
            <a:endParaRPr lang="es-UY" dirty="0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000"/>
                                        <p:tgtEl>
                                          <p:spTgt spid="3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7000"/>
                            </p:stCondLst>
                            <p:childTnLst>
                              <p:par>
                                <p:cTn id="16" presetID="10" presetClass="exit" presetSubtype="0" fill="hold" grpId="1" nodeType="afterEffect">
                                  <p:stCondLst>
                                    <p:cond delay="10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grpId="1" nodeType="withEffect">
                                  <p:stCondLst>
                                    <p:cond delay="10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2000"/>
                                        <p:tgtEl>
                                          <p:spTgt spid="3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2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7000"/>
                            </p:stCondLst>
                            <p:childTnLst>
                              <p:par>
                                <p:cTn id="34" presetID="10" presetClass="exit" presetSubtype="0" fill="hold" grpId="1" nodeType="afterEffect">
                                  <p:stCondLst>
                                    <p:cond delay="10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grpId="1" nodeType="withEffect">
                                  <p:stCondLst>
                                    <p:cond delay="10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0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5000"/>
                            </p:stCondLst>
                            <p:childTnLst>
                              <p:par>
                                <p:cTn id="45" presetID="10" presetClass="exit" presetSubtype="0" fill="hold" grpId="1" nodeType="afterEffect">
                                  <p:stCondLst>
                                    <p:cond delay="6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2000"/>
                                        <p:tgtEl>
                                          <p:spTgt spid="3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77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81500"/>
                            </p:stCondLst>
                            <p:childTnLst>
                              <p:par>
                                <p:cTn id="56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84500"/>
                            </p:stCondLst>
                            <p:childTnLst>
                              <p:par>
                                <p:cTn id="6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6500"/>
                            </p:stCondLst>
                            <p:childTnLst>
                              <p:par>
                                <p:cTn id="7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885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935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955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3" grpId="1"/>
      <p:bldP spid="14" grpId="0"/>
      <p:bldP spid="14" grpId="1"/>
      <p:bldP spid="15" grpId="0"/>
      <p:bldP spid="15" grpId="1"/>
      <p:bldP spid="17" grpId="0"/>
      <p:bldP spid="17" grpId="1"/>
      <p:bldP spid="18" grpId="0"/>
      <p:bldP spid="18" grpId="1"/>
      <p:bldP spid="21" grpId="0"/>
      <p:bldP spid="22" grpId="0"/>
      <p:bldP spid="23" grpId="0"/>
      <p:bldP spid="24" grpId="0"/>
      <p:bldP spid="20" grpId="0" animBg="1"/>
      <p:bldP spid="25" grpId="0"/>
      <p:bldP spid="26" grpId="0"/>
      <p:bldP spid="2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UY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UY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2178</TotalTime>
  <Words>109</Words>
  <Application>Microsoft Office PowerPoint</Application>
  <PresentationFormat>Presentación en pantalla (4:3)</PresentationFormat>
  <Paragraphs>25</Paragraphs>
  <Slides>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</vt:i4>
      </vt:variant>
    </vt:vector>
  </HeadingPairs>
  <TitlesOfParts>
    <vt:vector size="9" baseType="lpstr">
      <vt:lpstr>Arial</vt:lpstr>
      <vt:lpstr>Book Antiqua</vt:lpstr>
      <vt:lpstr>Cambria</vt:lpstr>
      <vt:lpstr>Fiolex Girls</vt:lpstr>
      <vt:lpstr>Kristen ITC</vt:lpstr>
      <vt:lpstr>Diseño predeterminado</vt:lpstr>
      <vt:lpstr>Diapositiva 1</vt:lpstr>
      <vt:lpstr>Diapositiva 2</vt:lpstr>
      <vt:lpstr>Diapositiva 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Ines</dc:creator>
  <cp:lastModifiedBy>inesgaret</cp:lastModifiedBy>
  <cp:revision>65</cp:revision>
  <dcterms:created xsi:type="dcterms:W3CDTF">2010-02-11T23:34:00Z</dcterms:created>
  <dcterms:modified xsi:type="dcterms:W3CDTF">2018-08-03T18:57:13Z</dcterms:modified>
</cp:coreProperties>
</file>