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5" r:id="rId19"/>
  </p:sldIdLst>
  <p:sldSz cx="14401800" cy="7921625"/>
  <p:notesSz cx="6858000" cy="9144000"/>
  <p:defaultTextStyle>
    <a:defPPr>
      <a:defRPr lang="es-ES"/>
    </a:defPPr>
    <a:lvl1pPr marL="0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6852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3703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60555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7406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34258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21109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7961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94812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U6icTpSq/kWJs2d4Wla0w==" hashData="6yC/44S24djmEPs65OOCZiZYP2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77" autoAdjust="0"/>
    <p:restoredTop sz="94660"/>
  </p:normalViewPr>
  <p:slideViewPr>
    <p:cSldViewPr>
      <p:cViewPr varScale="1">
        <p:scale>
          <a:sx n="51" d="100"/>
          <a:sy n="51" d="100"/>
        </p:scale>
        <p:origin x="-486" y="-90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6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3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60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7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34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21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7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94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9"/>
            <a:ext cx="12241530" cy="157332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6852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370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6055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740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3425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2110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796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9481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9"/>
            <a:ext cx="63632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52" indent="0">
              <a:buNone/>
              <a:defRPr sz="3000" b="1"/>
            </a:lvl2pPr>
            <a:lvl3pPr marL="1373703" indent="0">
              <a:buNone/>
              <a:defRPr sz="2700" b="1"/>
            </a:lvl3pPr>
            <a:lvl4pPr marL="2060555" indent="0">
              <a:buNone/>
              <a:defRPr sz="2400" b="1"/>
            </a:lvl4pPr>
            <a:lvl5pPr marL="2747406" indent="0">
              <a:buNone/>
              <a:defRPr sz="2400" b="1"/>
            </a:lvl5pPr>
            <a:lvl6pPr marL="3434258" indent="0">
              <a:buNone/>
              <a:defRPr sz="2400" b="1"/>
            </a:lvl6pPr>
            <a:lvl7pPr marL="4121109" indent="0">
              <a:buNone/>
              <a:defRPr sz="2400" b="1"/>
            </a:lvl7pPr>
            <a:lvl8pPr marL="4807961" indent="0">
              <a:buNone/>
              <a:defRPr sz="2400" b="1"/>
            </a:lvl8pPr>
            <a:lvl9pPr marL="5494812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7" y="1773199"/>
            <a:ext cx="63657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52" indent="0">
              <a:buNone/>
              <a:defRPr sz="3000" b="1"/>
            </a:lvl2pPr>
            <a:lvl3pPr marL="1373703" indent="0">
              <a:buNone/>
              <a:defRPr sz="2700" b="1"/>
            </a:lvl3pPr>
            <a:lvl4pPr marL="2060555" indent="0">
              <a:buNone/>
              <a:defRPr sz="2400" b="1"/>
            </a:lvl4pPr>
            <a:lvl5pPr marL="2747406" indent="0">
              <a:buNone/>
              <a:defRPr sz="2400" b="1"/>
            </a:lvl5pPr>
            <a:lvl6pPr marL="3434258" indent="0">
              <a:buNone/>
              <a:defRPr sz="2400" b="1"/>
            </a:lvl6pPr>
            <a:lvl7pPr marL="4121109" indent="0">
              <a:buNone/>
              <a:defRPr sz="2400" b="1"/>
            </a:lvl7pPr>
            <a:lvl8pPr marL="4807961" indent="0">
              <a:buNone/>
              <a:defRPr sz="2400" b="1"/>
            </a:lvl8pPr>
            <a:lvl9pPr marL="5494812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7" y="2512182"/>
            <a:ext cx="6365796" cy="4564104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2" y="315399"/>
            <a:ext cx="4738093" cy="134227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2" y="1657674"/>
            <a:ext cx="4738093" cy="5418612"/>
          </a:xfrm>
        </p:spPr>
        <p:txBody>
          <a:bodyPr/>
          <a:lstStyle>
            <a:lvl1pPr marL="0" indent="0">
              <a:buNone/>
              <a:defRPr sz="2100"/>
            </a:lvl1pPr>
            <a:lvl2pPr marL="686852" indent="0">
              <a:buNone/>
              <a:defRPr sz="1800"/>
            </a:lvl2pPr>
            <a:lvl3pPr marL="1373703" indent="0">
              <a:buNone/>
              <a:defRPr sz="1500"/>
            </a:lvl3pPr>
            <a:lvl4pPr marL="2060555" indent="0">
              <a:buNone/>
              <a:defRPr sz="1400"/>
            </a:lvl4pPr>
            <a:lvl5pPr marL="2747406" indent="0">
              <a:buNone/>
              <a:defRPr sz="1400"/>
            </a:lvl5pPr>
            <a:lvl6pPr marL="3434258" indent="0">
              <a:buNone/>
              <a:defRPr sz="1400"/>
            </a:lvl6pPr>
            <a:lvl7pPr marL="4121109" indent="0">
              <a:buNone/>
              <a:defRPr sz="1400"/>
            </a:lvl7pPr>
            <a:lvl8pPr marL="4807961" indent="0">
              <a:buNone/>
              <a:defRPr sz="1400"/>
            </a:lvl8pPr>
            <a:lvl9pPr marL="549481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8"/>
            <a:ext cx="8641080" cy="65463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800"/>
            </a:lvl1pPr>
            <a:lvl2pPr marL="686852" indent="0">
              <a:buNone/>
              <a:defRPr sz="4200"/>
            </a:lvl2pPr>
            <a:lvl3pPr marL="1373703" indent="0">
              <a:buNone/>
              <a:defRPr sz="3600"/>
            </a:lvl3pPr>
            <a:lvl4pPr marL="2060555" indent="0">
              <a:buNone/>
              <a:defRPr sz="3000"/>
            </a:lvl4pPr>
            <a:lvl5pPr marL="2747406" indent="0">
              <a:buNone/>
              <a:defRPr sz="3000"/>
            </a:lvl5pPr>
            <a:lvl6pPr marL="3434258" indent="0">
              <a:buNone/>
              <a:defRPr sz="3000"/>
            </a:lvl6pPr>
            <a:lvl7pPr marL="4121109" indent="0">
              <a:buNone/>
              <a:defRPr sz="3000"/>
            </a:lvl7pPr>
            <a:lvl8pPr marL="4807961" indent="0">
              <a:buNone/>
              <a:defRPr sz="3000"/>
            </a:lvl8pPr>
            <a:lvl9pPr marL="5494812" indent="0">
              <a:buNone/>
              <a:defRPr sz="3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3"/>
            <a:ext cx="8641080" cy="929690"/>
          </a:xfrm>
        </p:spPr>
        <p:txBody>
          <a:bodyPr/>
          <a:lstStyle>
            <a:lvl1pPr marL="0" indent="0">
              <a:buNone/>
              <a:defRPr sz="2100"/>
            </a:lvl1pPr>
            <a:lvl2pPr marL="686852" indent="0">
              <a:buNone/>
              <a:defRPr sz="1800"/>
            </a:lvl2pPr>
            <a:lvl3pPr marL="1373703" indent="0">
              <a:buNone/>
              <a:defRPr sz="1500"/>
            </a:lvl3pPr>
            <a:lvl4pPr marL="2060555" indent="0">
              <a:buNone/>
              <a:defRPr sz="1400"/>
            </a:lvl4pPr>
            <a:lvl5pPr marL="2747406" indent="0">
              <a:buNone/>
              <a:defRPr sz="1400"/>
            </a:lvl5pPr>
            <a:lvl6pPr marL="3434258" indent="0">
              <a:buNone/>
              <a:defRPr sz="1400"/>
            </a:lvl6pPr>
            <a:lvl7pPr marL="4121109" indent="0">
              <a:buNone/>
              <a:defRPr sz="1400"/>
            </a:lvl7pPr>
            <a:lvl8pPr marL="4807961" indent="0">
              <a:buNone/>
              <a:defRPr sz="1400"/>
            </a:lvl8pPr>
            <a:lvl9pPr marL="549481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37370" tIns="68685" rIns="137370" bIns="68685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79"/>
            <a:ext cx="12961620" cy="5227907"/>
          </a:xfrm>
          <a:prstGeom prst="rect">
            <a:avLst/>
          </a:prstGeom>
        </p:spPr>
        <p:txBody>
          <a:bodyPr vert="horz" lIns="137370" tIns="68685" rIns="137370" bIns="6868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5"/>
            <a:ext cx="336042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029BD-51A3-4A32-B7EC-C3E54EEAF23C}" type="datetimeFigureOut">
              <a:rPr lang="es-ES" smtClean="0"/>
              <a:pPr/>
              <a:t>04/02/2016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5"/>
            <a:ext cx="456057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5"/>
            <a:ext cx="336042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85DCC-3348-4DB5-9C5E-6F9B953078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73703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5139" indent="-515139" algn="l" defTabSz="1373703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16134" indent="-429282" algn="l" defTabSz="1373703" rtl="0" eaLnBrk="1" latinLnBrk="0" hangingPunct="1">
        <a:spcBef>
          <a:spcPct val="20000"/>
        </a:spcBef>
        <a:buFont typeface="Arial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7129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403980" indent="-343426" algn="l" defTabSz="1373703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90832" indent="-343426" algn="l" defTabSz="1373703" rtl="0" eaLnBrk="1" latinLnBrk="0" hangingPunct="1">
        <a:spcBef>
          <a:spcPct val="20000"/>
        </a:spcBef>
        <a:buFont typeface="Arial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77684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64535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51387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38238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685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703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60555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7406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34258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21109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7961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9481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DAMA LLORANDO.gif"/>
          <p:cNvPicPr>
            <a:picLocks noGrp="1" noChangeAspect="1"/>
          </p:cNvPicPr>
          <p:nvPr>
            <p:ph idx="1"/>
          </p:nvPr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797140" y="742630"/>
            <a:ext cx="12687074" cy="6333656"/>
          </a:xfrm>
        </p:spPr>
      </p:pic>
      <p:sp>
        <p:nvSpPr>
          <p:cNvPr id="5" name="4 CuadroTexto"/>
          <p:cNvSpPr txBox="1"/>
          <p:nvPr/>
        </p:nvSpPr>
        <p:spPr>
          <a:xfrm>
            <a:off x="2925336" y="2062911"/>
            <a:ext cx="7651010" cy="1154374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6600" dirty="0" smtClean="0">
                <a:latin typeface="Lucida Calligraphy" pitchFamily="66" charset="0"/>
              </a:rPr>
              <a:t>Poema 20</a:t>
            </a:r>
            <a:endParaRPr lang="es-ES" sz="66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663593" y="3135637"/>
            <a:ext cx="4163049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dirty="0" smtClean="0"/>
              <a:t>Pablo Neruda</a:t>
            </a:r>
            <a:endParaRPr lang="es-ES" dirty="0"/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01137" y="6106268"/>
            <a:ext cx="1125149" cy="56262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 flipH="1">
            <a:off x="10126286" y="6353820"/>
            <a:ext cx="2475327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dirty="0" smtClean="0"/>
              <a:t>automático</a:t>
            </a:r>
            <a:endParaRPr lang="es-ES" dirty="0"/>
          </a:p>
        </p:txBody>
      </p:sp>
    </p:spTree>
  </p:cSld>
  <p:clrMapOvr>
    <a:masterClrMapping/>
  </p:clrMapOvr>
  <p:transition spd="slow" advClick="0" advTm="12000">
    <p:diamond/>
    <p:sndAc>
      <p:stSnd loop="1">
        <p:snd r:embed="rId2" name="fausto-papetti-the-way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DE NOCH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7494" y="184346"/>
            <a:ext cx="13726812" cy="755293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863355" y="495078"/>
            <a:ext cx="6863406" cy="2600924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Puedo escribir los versos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mas tristes esta noche.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Escribir por ejemplo: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“La noche  está estrellada 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y titilan azules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 los astros a lo lejos.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El viento de la noche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gira en el cielo y canta”.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d-1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7732" y="0"/>
            <a:ext cx="10913940" cy="601557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2 CuadroTexto"/>
          <p:cNvSpPr txBox="1"/>
          <p:nvPr/>
        </p:nvSpPr>
        <p:spPr>
          <a:xfrm>
            <a:off x="2475276" y="5941233"/>
            <a:ext cx="9676277" cy="1369818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pPr algn="ctr"/>
            <a:r>
              <a:rPr lang="es-AR" sz="2000" dirty="0" smtClean="0">
                <a:latin typeface="Lucida Calligraphy" pitchFamily="66" charset="0"/>
              </a:rPr>
              <a:t>Puedo escribir los versos </a:t>
            </a:r>
          </a:p>
          <a:p>
            <a:pPr algn="ctr"/>
            <a:r>
              <a:rPr lang="es-AR" sz="2000" dirty="0" smtClean="0">
                <a:latin typeface="Lucida Calligraphy" pitchFamily="66" charset="0"/>
              </a:rPr>
              <a:t>mas tristes esta noche,</a:t>
            </a:r>
          </a:p>
          <a:p>
            <a:pPr algn="ctr"/>
            <a:r>
              <a:rPr lang="es-AR" sz="2000" dirty="0" smtClean="0">
                <a:latin typeface="Lucida Calligraphy" pitchFamily="66" charset="0"/>
              </a:rPr>
              <a:t>yo la quise y a veces </a:t>
            </a:r>
          </a:p>
          <a:p>
            <a:pPr algn="ctr"/>
            <a:r>
              <a:rPr lang="es-AR" sz="2000" dirty="0" smtClean="0">
                <a:latin typeface="Lucida Calligraphy" pitchFamily="66" charset="0"/>
              </a:rPr>
              <a:t>ella también me quiso.</a:t>
            </a:r>
            <a:endParaRPr lang="es-ES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6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MADA 2.jpg"/>
          <p:cNvPicPr>
            <a:picLocks noChangeAspect="1"/>
          </p:cNvPicPr>
          <p:nvPr/>
        </p:nvPicPr>
        <p:blipFill>
          <a:blip r:embed="rId2" cstate="print"/>
          <a:srcRect b="8333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7313415" y="5363611"/>
            <a:ext cx="6525861" cy="1369818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En las noches como ésta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la tuve entre mis brazos.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La besé tantas veces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bajo el cielo infinito...</a:t>
            </a:r>
          </a:p>
        </p:txBody>
      </p:sp>
    </p:spTree>
  </p:cSld>
  <p:clrMapOvr>
    <a:masterClrMapping/>
  </p:clrMapOvr>
  <p:transition spd="slow" advClick="0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O, PAREJ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-39958"/>
            <a:ext cx="14473513" cy="7961584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8641060" y="4896916"/>
            <a:ext cx="5184576" cy="1369818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Ella me quiso,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a veces yo también la quería</a:t>
            </a:r>
            <a:endParaRPr lang="es-ES" sz="20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Como no haber amado </a:t>
            </a:r>
          </a:p>
          <a:p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sus grandes ojos fijos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hica so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175633" y="5198575"/>
            <a:ext cx="8663643" cy="1985371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Puedo escribir los versos 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más tristes esta noche…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Pensar que no la tengo.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Sentir que la he perdido</a:t>
            </a:r>
          </a:p>
          <a:p>
            <a:r>
              <a:rPr lang="es-AR" sz="2000" dirty="0" err="1" smtClean="0">
                <a:solidFill>
                  <a:schemeClr val="bg1"/>
                </a:solidFill>
                <a:latin typeface="Lucida Calligraphy" pitchFamily="66" charset="0"/>
              </a:rPr>
              <a:t>Oir</a:t>
            </a:r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 la noche inmensa,</a:t>
            </a:r>
          </a:p>
          <a:p>
            <a:r>
              <a:rPr lang="es-AR" sz="2000" dirty="0" smtClean="0">
                <a:solidFill>
                  <a:schemeClr val="bg1"/>
                </a:solidFill>
                <a:latin typeface="Lucida Calligraphy" pitchFamily="66" charset="0"/>
              </a:rPr>
              <a:t> más inmensa sin ella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5523685_9369_12429253_6687_mhjkl_h210814_l_H182032_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14940478" cy="7921625"/>
          </a:xfrm>
          <a:prstGeom prst="rect">
            <a:avLst/>
          </a:prstGeom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81020" y="2888086"/>
            <a:ext cx="6120780" cy="418820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Y el verso cae al alma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como al pasto el rocío.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Qué importa que mi amor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no pudiera guardarla…</a:t>
            </a:r>
          </a:p>
          <a:p>
            <a:pPr>
              <a:buNone/>
            </a:pPr>
            <a:r>
              <a:rPr lang="es-ES" sz="3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36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MADA 5.jpg"/>
          <p:cNvPicPr>
            <a:picLocks noChangeAspect="1"/>
          </p:cNvPicPr>
          <p:nvPr/>
        </p:nvPicPr>
        <p:blipFill>
          <a:blip r:embed="rId2" cstate="print"/>
          <a:srcRect b="6250"/>
          <a:stretch>
            <a:fillRect/>
          </a:stretch>
        </p:blipFill>
        <p:spPr>
          <a:xfrm>
            <a:off x="337494" y="371273"/>
            <a:ext cx="13726812" cy="730282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088332" y="5116059"/>
            <a:ext cx="11593378" cy="196022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La noche está estrellada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Y ella no está conmigo.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Eso es todo. A lo lejos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alguien canta. A lo lejos.</a:t>
            </a:r>
          </a:p>
          <a:p>
            <a:pPr>
              <a:buNone/>
            </a:pPr>
            <a:r>
              <a:rPr lang="es-ES" sz="3000" dirty="0" smtClean="0">
                <a:latin typeface="Lucida Calligraphy" pitchFamily="66" charset="0"/>
              </a:rPr>
              <a:t/>
            </a:r>
            <a:br>
              <a:rPr lang="es-ES" sz="3000" dirty="0" smtClean="0">
                <a:latin typeface="Lucida Calligraphy" pitchFamily="66" charset="0"/>
              </a:rPr>
            </a:br>
            <a:endParaRPr lang="es-ES" sz="3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AMA  AZUL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>
          <a:xfrm>
            <a:off x="313084" y="247525"/>
            <a:ext cx="13775686" cy="7426575"/>
          </a:xfrm>
          <a:prstGeom prst="rect">
            <a:avLst/>
          </a:prstGeom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40460" y="4373401"/>
            <a:ext cx="10441250" cy="270288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s-ES" sz="8000" i="1" dirty="0" smtClean="0">
                <a:solidFill>
                  <a:schemeClr val="bg1"/>
                </a:solidFill>
                <a:latin typeface="Lucida Calligraphy" pitchFamily="66" charset="0"/>
              </a:rPr>
              <a:t>Mi alma no se contenta </a:t>
            </a:r>
          </a:p>
          <a:p>
            <a:pPr>
              <a:buNone/>
            </a:pPr>
            <a:r>
              <a:rPr lang="es-ES" sz="8000" i="1" dirty="0" smtClean="0">
                <a:solidFill>
                  <a:schemeClr val="bg1"/>
                </a:solidFill>
                <a:latin typeface="Lucida Calligraphy" pitchFamily="66" charset="0"/>
              </a:rPr>
              <a:t>con haberla perdido.</a:t>
            </a:r>
          </a:p>
          <a:p>
            <a:pPr>
              <a:buNone/>
            </a:pPr>
            <a:r>
              <a:rPr lang="es-ES" sz="8000" i="1" dirty="0" smtClean="0">
                <a:solidFill>
                  <a:schemeClr val="bg1"/>
                </a:solidFill>
                <a:latin typeface="Lucida Calligraphy" pitchFamily="66" charset="0"/>
              </a:rPr>
              <a:t>Como para acercarla </a:t>
            </a:r>
          </a:p>
          <a:p>
            <a:pPr>
              <a:buNone/>
            </a:pPr>
            <a:r>
              <a:rPr lang="es-ES" sz="8000" i="1" dirty="0" smtClean="0">
                <a:solidFill>
                  <a:schemeClr val="bg1"/>
                </a:solidFill>
                <a:latin typeface="Lucida Calligraphy" pitchFamily="66" charset="0"/>
              </a:rPr>
              <a:t>mi mirada la busca.</a:t>
            </a:r>
          </a:p>
          <a:p>
            <a:pPr>
              <a:buNone/>
            </a:pPr>
            <a:r>
              <a:rPr lang="es-ES" sz="8000" i="1" dirty="0" smtClean="0">
                <a:solidFill>
                  <a:schemeClr val="bg1"/>
                </a:solidFill>
                <a:latin typeface="Lucida Calligraphy" pitchFamily="66" charset="0"/>
              </a:rPr>
              <a:t>Mi corazón la busca, </a:t>
            </a:r>
          </a:p>
          <a:p>
            <a:pPr>
              <a:buNone/>
            </a:pPr>
            <a:r>
              <a:rPr lang="es-ES" sz="8000" i="1" dirty="0" smtClean="0">
                <a:solidFill>
                  <a:schemeClr val="bg1"/>
                </a:solidFill>
                <a:latin typeface="Lucida Calligraphy" pitchFamily="66" charset="0"/>
              </a:rPr>
              <a:t>y ella no está conmigo…</a:t>
            </a:r>
          </a:p>
          <a:p>
            <a:pPr>
              <a:buNone/>
            </a:pP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Click="0" advTm="2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09" y="185637"/>
            <a:ext cx="13614297" cy="7488464"/>
          </a:xfrm>
          <a:prstGeom prst="rect">
            <a:avLst/>
          </a:prstGeom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20090" y="4455918"/>
            <a:ext cx="12961620" cy="26203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La misma </a:t>
            </a: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noche, </a:t>
            </a: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que </a:t>
            </a: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hace </a:t>
            </a:r>
            <a:endParaRPr lang="es-ES" sz="20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blanquear los mismos árboles.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Nosotros, los de entonces,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ya no somos los mismos.</a:t>
            </a:r>
          </a:p>
          <a:p>
            <a:endParaRPr lang="es-ES" sz="3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MA DE AZUL Y HOMBR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4167"/>
          <a:stretch>
            <a:fillRect/>
          </a:stretch>
        </p:blipFill>
        <p:spPr>
          <a:xfrm>
            <a:off x="0" y="0"/>
            <a:ext cx="14526364" cy="7921625"/>
          </a:xfrm>
          <a:prstGeom prst="rect">
            <a:avLst/>
          </a:prstGeom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713068" y="4104828"/>
            <a:ext cx="5184666" cy="28679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Ya no la quiero, es cierto,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pero cuánto la quise.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Mi voz buscaba el viento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para tocar su oído.</a:t>
            </a:r>
          </a:p>
          <a:p>
            <a:endParaRPr lang="es-ES" dirty="0"/>
          </a:p>
        </p:txBody>
      </p:sp>
    </p:spTree>
  </p:cSld>
  <p:clrMapOvr>
    <a:masterClrMapping/>
  </p:clrMapOvr>
  <p:transition spd="slow" advClick="0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5577_2320062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20090" y="660114"/>
            <a:ext cx="12961620" cy="64161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De otro. Será de otro.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Como antes de mis besos.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Su voz, su cuerpo claro.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Sus ojos infinitos.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7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00300" y="3135639"/>
            <a:ext cx="7313352" cy="3940649"/>
          </a:xfrm>
        </p:spPr>
        <p:txBody>
          <a:bodyPr/>
          <a:lstStyle/>
          <a:p>
            <a:pPr>
              <a:buNone/>
            </a:pPr>
            <a:r>
              <a:rPr lang="es-ES" sz="2000" i="1" dirty="0" smtClean="0">
                <a:latin typeface="Lucida Calligraphy" pitchFamily="66" charset="0"/>
              </a:rPr>
              <a:t>Ya no la quiero, es cierto, </a:t>
            </a:r>
          </a:p>
          <a:p>
            <a:pPr>
              <a:buNone/>
            </a:pPr>
            <a:r>
              <a:rPr lang="es-ES" sz="2000" i="1" dirty="0" smtClean="0">
                <a:latin typeface="Lucida Calligraphy" pitchFamily="66" charset="0"/>
              </a:rPr>
              <a:t>pero tal vez la quiero.</a:t>
            </a:r>
          </a:p>
          <a:p>
            <a:pPr>
              <a:buNone/>
            </a:pPr>
            <a:r>
              <a:rPr lang="es-ES" sz="2000" i="1" dirty="0" smtClean="0">
                <a:latin typeface="Lucida Calligraphy" pitchFamily="66" charset="0"/>
              </a:rPr>
              <a:t>Es tan corto el amor, </a:t>
            </a:r>
          </a:p>
          <a:p>
            <a:pPr>
              <a:buNone/>
            </a:pPr>
            <a:r>
              <a:rPr lang="es-ES" sz="2000" i="1" dirty="0" smtClean="0">
                <a:latin typeface="Lucida Calligraphy" pitchFamily="66" charset="0"/>
              </a:rPr>
              <a:t>y es tan largo el olvido.</a:t>
            </a:r>
          </a:p>
          <a:p>
            <a:endParaRPr lang="es-ES" dirty="0"/>
          </a:p>
        </p:txBody>
      </p:sp>
      <p:pic>
        <p:nvPicPr>
          <p:cNvPr id="4" name="3 Imagen" descr="01 CH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49480" y="0"/>
            <a:ext cx="7652320" cy="7921625"/>
          </a:xfrm>
          <a:prstGeom prst="rect">
            <a:avLst/>
          </a:prstGeom>
        </p:spPr>
      </p:pic>
    </p:spTree>
  </p:cSld>
  <p:clrMapOvr>
    <a:masterClrMapping/>
  </p:clrMapOvr>
  <p:transition spd="slow" advClick="0" advTm="1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MADA.jpg"/>
          <p:cNvPicPr>
            <a:picLocks noChangeAspect="1"/>
          </p:cNvPicPr>
          <p:nvPr/>
        </p:nvPicPr>
        <p:blipFill>
          <a:blip r:embed="rId2" cstate="print"/>
          <a:srcRect b="7500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52428" y="5033541"/>
            <a:ext cx="10729282" cy="204274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Porque en noches como ésta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la tuve entre mis brazos,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mi alma no se contenta </a:t>
            </a: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con haberla perdido. </a:t>
            </a:r>
          </a:p>
          <a:p>
            <a:pPr>
              <a:buNone/>
            </a:pPr>
            <a:r>
              <a:rPr lang="es-ES" sz="3600" dirty="0" smtClean="0">
                <a:solidFill>
                  <a:schemeClr val="bg1"/>
                </a:solidFill>
              </a:rPr>
              <a:t/>
            </a:r>
            <a:br>
              <a:rPr lang="es-ES" sz="3600" dirty="0" smtClean="0">
                <a:solidFill>
                  <a:schemeClr val="bg1"/>
                </a:solidFill>
              </a:rPr>
            </a:br>
            <a:endParaRPr lang="es-E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HOMBRE SOLO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0"/>
            <a:ext cx="14401800" cy="7921625"/>
          </a:xfrm>
          <a:prstGeom prst="rect">
            <a:avLst/>
          </a:prstGeom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25098" y="4620954"/>
            <a:ext cx="12556612" cy="24553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  <a:t>Aunque éste sea el último </a:t>
            </a:r>
            <a:endParaRPr lang="es-ES" sz="20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dolor </a:t>
            </a:r>
            <a: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  <a:t>que ella me causa, </a:t>
            </a:r>
            <a:endParaRPr lang="es-ES" sz="20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  <a:t>éstos sean los últimos </a:t>
            </a:r>
            <a:endParaRPr lang="es-ES" sz="20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>
              <a:buNone/>
            </a:pP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versos </a:t>
            </a:r>
            <a: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  <a:t>que yo le escribo.</a:t>
            </a:r>
          </a:p>
          <a:p>
            <a:endParaRPr lang="es-ES" sz="3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g_6955844 (1).jpg"/>
          <p:cNvPicPr>
            <a:picLocks noChangeAspect="1"/>
          </p:cNvPicPr>
          <p:nvPr/>
        </p:nvPicPr>
        <p:blipFill>
          <a:blip r:embed="rId2" cstate="print"/>
          <a:srcRect b="3593"/>
          <a:stretch>
            <a:fillRect/>
          </a:stretch>
        </p:blipFill>
        <p:spPr>
          <a:xfrm>
            <a:off x="1200150" y="1026877"/>
            <a:ext cx="12001500" cy="565701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prst="slope"/>
          </a:sp3d>
        </p:spPr>
      </p:pic>
      <p:pic>
        <p:nvPicPr>
          <p:cNvPr id="5" name="4 Imagen" descr="QUE PORQUÈ..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9258" y="6265068"/>
            <a:ext cx="1396078" cy="138613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62880" y="7096477"/>
            <a:ext cx="2025267" cy="600376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3000" dirty="0" err="1" smtClean="0">
                <a:latin typeface="Lucida Calligraphy" pitchFamily="66" charset="0"/>
              </a:rPr>
              <a:t>Ilda</a:t>
            </a:r>
            <a:endParaRPr lang="es-ES" sz="30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251434" y="7261514"/>
            <a:ext cx="2587842" cy="4157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1800" dirty="0" err="1" smtClean="0"/>
              <a:t>Pps</a:t>
            </a:r>
            <a:r>
              <a:rPr lang="es-AR" sz="1800" dirty="0" smtClean="0"/>
              <a:t> sin fines de lucro</a:t>
            </a:r>
            <a:endParaRPr lang="es-ES" sz="1800" dirty="0"/>
          </a:p>
        </p:txBody>
      </p:sp>
    </p:spTree>
  </p:cSld>
  <p:clrMapOvr>
    <a:masterClrMapping/>
  </p:clrMapOvr>
  <p:transition spd="slow" advClick="0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5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500" b="1" dirty="0" smtClean="0">
                <a:solidFill>
                  <a:srgbClr val="0066FF"/>
                </a:solidFill>
              </a:rPr>
              <a:t> </a:t>
            </a:r>
          </a:p>
          <a:p>
            <a:pPr defTabSz="1275588" fontAlgn="base">
              <a:spcBef>
                <a:spcPct val="50000"/>
              </a:spcBef>
              <a:spcAft>
                <a:spcPct val="0"/>
              </a:spcAft>
            </a:pPr>
            <a:endParaRPr lang="es-ES" sz="25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367</Words>
  <Application>Microsoft Office PowerPoint</Application>
  <PresentationFormat>Personalizado</PresentationFormat>
  <Paragraphs>75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53</cp:revision>
  <dcterms:created xsi:type="dcterms:W3CDTF">2013-09-24T04:08:21Z</dcterms:created>
  <dcterms:modified xsi:type="dcterms:W3CDTF">2016-02-04T18:13:50Z</dcterms:modified>
</cp:coreProperties>
</file>