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6" r:id="rId3"/>
    <p:sldId id="259" r:id="rId4"/>
    <p:sldId id="260" r:id="rId5"/>
    <p:sldId id="261" r:id="rId6"/>
    <p:sldId id="262" r:id="rId7"/>
  </p:sldIdLst>
  <p:sldSz cx="12192000" cy="6858000"/>
  <p:notesSz cx="6858000" cy="9144000"/>
  <p:embeddedFontLst>
    <p:embeddedFont>
      <p:font typeface="Angsana New" panose="02020603050405020304" pitchFamily="18" charset="-34"/>
      <p:regular r:id="rId8"/>
      <p:bold r:id="rId9"/>
      <p:italic r:id="rId10"/>
      <p:boldItalic r:id="rId11"/>
    </p:embeddedFont>
    <p:embeddedFont>
      <p:font typeface="AngsanaUPC" panose="02020603050405020304" pitchFamily="18" charset="-34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Fiolex Girls" panose="020B0603050302020204" pitchFamily="34" charset="0"/>
      <p:regular r:id="rId22"/>
    </p:embeddedFont>
    <p:embeddedFont>
      <p:font typeface="Great Vibes" panose="02000507080000020002" pitchFamily="2" charset="0"/>
      <p:regular r:id="rId23"/>
    </p:embeddedFont>
    <p:embeddedFont>
      <p:font typeface="Kristen ITC" panose="03050502040202030202" pitchFamily="66" charset="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2joD62aiStoKeZPCWrFJg==" hashData="Rj+QR/FaIs37TlthFJ3I0dtuubsWKITOv4QtyR9WW9K5quFViFbKycfvhsdI0WV/y2eF70VkzD3V3TNNslYr9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75C"/>
    <a:srgbClr val="5D476D"/>
    <a:srgbClr val="2C1D33"/>
    <a:srgbClr val="88516A"/>
    <a:srgbClr val="985C72"/>
    <a:srgbClr val="36375C"/>
    <a:srgbClr val="925C74"/>
    <a:srgbClr val="79506C"/>
    <a:srgbClr val="7C4457"/>
    <a:srgbClr val="B35E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63382" autoAdjust="0"/>
  </p:normalViewPr>
  <p:slideViewPr>
    <p:cSldViewPr snapToGrid="0">
      <p:cViewPr varScale="1">
        <p:scale>
          <a:sx n="98" d="100"/>
          <a:sy n="98" d="100"/>
        </p:scale>
        <p:origin x="96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28" Type="http://schemas.openxmlformats.org/officeDocument/2006/relationships/tableStyles" Target="tableStyle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EF5EE0-4004-4228-A52D-FE06A48F3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156BB8C-161A-46C4-B137-2E561618A6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378F24-9F88-4E95-A43A-E3EA0C0A0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77D6C4-EF48-4721-B021-6A4E3FC61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0F224D-C56D-4A3C-A164-7CFA3D803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4182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B95353-65D5-403C-A59B-0F0B8D82A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00B504B-E1B0-4019-A576-4854522316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485CE67-FA29-423B-B021-41F15EAD9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F87E60-C914-4D3A-BEAD-F9CEDAE1A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4A1CF5-D21A-4BA7-B9B2-22AF5FDBD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4574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A78E3D-77E8-4D58-BAF8-E890109DB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54598DD-F83F-4C85-9EB1-F732C34FE6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E5FC1B1-D911-40A2-924D-21B7BDAD9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DF7429-A62E-449D-8732-439FE6F9A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9F7BF0-017F-4504-9097-2FE4C0A3E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6544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4F68F2-11DF-4215-82ED-9531F3D84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91E5426-6F79-45A5-8112-A28EDD08FA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D3EA3B7-00F5-422A-B700-1EA0BB6579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F6FB-C0E3-472E-B8DF-E9CD184E7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C60B95C-9120-4E7E-BCEA-F04A65904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383E763-7354-4A12-9567-0B9FC14F4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0118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EAE1C2-C6F1-4C29-A11E-BDA6E97FB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0FE5FD6-82A3-4259-AB9B-AC51CEA629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33A508F-FC8C-4B97-A689-BAA3E7710F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6E67917-6057-45CE-BB27-D2E0CA9ABF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054CCAB-FDDB-4A64-8584-0A914B444F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D2CB63F-FEBF-4E1B-914D-B70F56153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224EFB5-D475-4308-842B-BB05DD2A0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7881396-FE69-41AE-8264-9CF05ABB1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476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5E6B49-0618-4CB0-9870-DDA93727B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C1E5335-D6E1-4B48-A784-8BB3A08D0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1452800-1067-4716-913C-E236E849A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B046003-CFDD-4008-86F0-96152137C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2791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38D2196-7CEE-4E54-9A91-90D0F5F24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6AD71FE-6B54-4A6E-9E1C-DF5226744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04FF865-865B-4B21-A283-29E6EB490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4858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CD5416-DDA4-4626-95B9-C7EA056D0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73CF14C-55C3-457B-AC76-65A3FC7C5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A0E8A32-8798-4596-AED8-EEEF70857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951BA00-97D9-4868-9021-F3189CDF7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1B3CC32-5D1F-4B4F-B439-B6A08A4DF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4FE3F5-5605-4985-ADEA-CF040E8EF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0679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12FAB7-B416-438F-B38E-E513FAC3A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CCBF12E-B686-4C52-B9A0-6AF734F792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9E02FCB-51C7-4D9F-838C-DCBFA8A723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CD5A63B-11B3-4D66-A7D3-34D1AAB54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6B42C90-9366-4270-9211-CE5E3BE3D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41E9FD6-0D6D-46A2-A117-B0A422782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529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487599-3F7A-4C34-8D90-F21FBD03F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0F5F6C1-D2C8-4244-B714-52C89F850A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2D65D0-D951-4967-8D7E-1AE378D8D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5FBAA29-C44E-41CE-BF01-5FD491B66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01825E-B590-4529-9034-CA1EB8F84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5527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19120B2-40A3-4EBD-9CC7-271B1BE703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EB94E60-AC36-43D9-A612-884AE5B958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5E78A5-1A88-4F32-8AA1-56C616EE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0FC5E54-C57C-4A65-B4F5-F264D83B0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F86AB1-3896-4CDF-A1C3-5FCE35359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6400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7FFDCDF-F6DC-4B40-A239-FFF7B2ED9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D0DF4B6-BB3C-41B8-9E82-B555D01D67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DE2DF4-5C63-45C8-A71B-4A75367A53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09BD2-AEB8-440C-93BE-119BE383FC7B}" type="datetimeFigureOut">
              <a:rPr lang="en-CA" smtClean="0"/>
              <a:t>2021-05-23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F4B4E6-2AAC-4340-A52C-286953A2B0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AB4504-BBC5-497B-A2A6-3D5D049B8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C16E1-4DEA-4889-A5E5-1F09DF3E186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473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84EE0DB-B24B-4D1A-86A5-0F35C15E7B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BD1D315-CEBE-4731-A719-4316D049F214}"/>
              </a:ext>
            </a:extLst>
          </p:cNvPr>
          <p:cNvSpPr txBox="1"/>
          <p:nvPr/>
        </p:nvSpPr>
        <p:spPr>
          <a:xfrm>
            <a:off x="7861314" y="575809"/>
            <a:ext cx="2584362" cy="117416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CA" sz="7030" i="1" dirty="0">
                <a:ln/>
                <a:solidFill>
                  <a:schemeClr val="accent4">
                    <a:lumMod val="20000"/>
                    <a:lumOff val="80000"/>
                  </a:schemeClr>
                </a:solidFill>
                <a:latin typeface="AngsanaUPC" panose="02020603050405020304" pitchFamily="18" charset="-34"/>
              </a:rPr>
              <a:t>Poema 10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01AAC98-C53A-4B7A-AB6B-27BB919E4C21}"/>
              </a:ext>
            </a:extLst>
          </p:cNvPr>
          <p:cNvSpPr txBox="1"/>
          <p:nvPr/>
        </p:nvSpPr>
        <p:spPr>
          <a:xfrm>
            <a:off x="3890211" y="1275347"/>
            <a:ext cx="457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										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4D1EF09-BF6F-4F68-B0DB-416D7C6D784C}"/>
              </a:ext>
            </a:extLst>
          </p:cNvPr>
          <p:cNvSpPr txBox="1"/>
          <p:nvPr/>
        </p:nvSpPr>
        <p:spPr>
          <a:xfrm flipH="1">
            <a:off x="8439323" y="1596701"/>
            <a:ext cx="3042387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CA" sz="4000" i="1" dirty="0">
                <a:ln/>
                <a:solidFill>
                  <a:schemeClr val="accent4">
                    <a:lumMod val="20000"/>
                    <a:lumOff val="80000"/>
                  </a:schemeClr>
                </a:solidFill>
                <a:latin typeface="Angsana New" panose="02020603050405020304" pitchFamily="18" charset="-34"/>
              </a:rPr>
              <a:t>Pablo Neruda</a:t>
            </a:r>
          </a:p>
        </p:txBody>
      </p:sp>
    </p:spTree>
    <p:extLst>
      <p:ext uri="{BB962C8B-B14F-4D97-AF65-F5344CB8AC3E}">
        <p14:creationId xmlns:p14="http://schemas.microsoft.com/office/powerpoint/2010/main" val="46866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000">
        <p:fade/>
        <p:sndAc>
          <p:stSnd>
            <p:snd r:embed="rId2" name="ERNESTO_CORTAZAR_Stolen_Kiss.wav"/>
          </p:stSnd>
        </p:sndAc>
      </p:transition>
    </mc:Choice>
    <mc:Fallback>
      <p:transition spd="slow" advClick="0" advTm="2000">
        <p:fade/>
        <p:sndAc>
          <p:stSnd>
            <p:snd r:embed="rId2" name="ERNESTO_CORTAZAR_Stolen_Kis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7A089DF2-8266-4AA2-90C1-8B8E70229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72211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E712D54-E889-4F35-B5CE-99CBA87E7321}"/>
              </a:ext>
            </a:extLst>
          </p:cNvPr>
          <p:cNvSpPr txBox="1"/>
          <p:nvPr/>
        </p:nvSpPr>
        <p:spPr>
          <a:xfrm>
            <a:off x="214580" y="394604"/>
            <a:ext cx="5479385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Hemos perdido aun este crepúsculo.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Nadie nos vio esta tarde con las manos unidas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mientras la noche azul caía sobre el mundo.</a:t>
            </a:r>
          </a:p>
          <a:p>
            <a:r>
              <a:rPr lang="es-ES" sz="2400" dirty="0">
                <a:solidFill>
                  <a:schemeClr val="bg2"/>
                </a:solidFill>
                <a:latin typeface="Great Vibes" panose="02000507080000020002" pitchFamily="2" charset="0"/>
              </a:rPr>
              <a:t> 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B1E3861-5FCA-4DD0-ACD7-D8745C0767BB}"/>
              </a:ext>
            </a:extLst>
          </p:cNvPr>
          <p:cNvSpPr txBox="1"/>
          <p:nvPr/>
        </p:nvSpPr>
        <p:spPr>
          <a:xfrm>
            <a:off x="5788065" y="605788"/>
            <a:ext cx="55738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He visto desde mi ventana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la fiesta del poniente en los cerros lejanos.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61594F9-30AE-43D9-98E1-EEF43EC6F3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802604" y="2598344"/>
            <a:ext cx="2518346" cy="4357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85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01BE2651-7776-4366-A73F-D94397F40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87550"/>
            <a:ext cx="12192000" cy="694554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5ABE3B7C-AABD-476C-AB4E-04FD985E9A01}"/>
              </a:ext>
            </a:extLst>
          </p:cNvPr>
          <p:cNvSpPr txBox="1"/>
          <p:nvPr/>
        </p:nvSpPr>
        <p:spPr>
          <a:xfrm>
            <a:off x="6118699" y="359922"/>
            <a:ext cx="54183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A veces como una moneda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se encendía un pedazo de sol entre mis manos.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B9CDE82-D30C-4B9E-8585-A57B59C2334B}"/>
              </a:ext>
            </a:extLst>
          </p:cNvPr>
          <p:cNvSpPr txBox="1"/>
          <p:nvPr/>
        </p:nvSpPr>
        <p:spPr>
          <a:xfrm>
            <a:off x="749031" y="350196"/>
            <a:ext cx="453842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Yo te recordaba con el alma apretada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de esa tristeza que tú me conoces.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3FA659D-08C5-48DA-8A6E-760DD6EDD1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3049" y="2500842"/>
            <a:ext cx="2518346" cy="4357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2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:wheel spokes="1"/>
      </p:transition>
    </mc:Choice>
    <mc:Fallback>
      <p:transition spd="slow" advClick="0" advTm="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48C3A454-6007-43DB-B72B-FBBF8393B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1435ECD-809E-417B-8094-CF09F672DC64}"/>
              </a:ext>
            </a:extLst>
          </p:cNvPr>
          <p:cNvSpPr txBox="1"/>
          <p:nvPr/>
        </p:nvSpPr>
        <p:spPr>
          <a:xfrm>
            <a:off x="651753" y="272374"/>
            <a:ext cx="30604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Entonces, dónde estabas?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Entre qué gentes?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Diciendo qué palabras?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E14F19B-0911-466D-A441-BD87CC598C25}"/>
              </a:ext>
            </a:extLst>
          </p:cNvPr>
          <p:cNvSpPr txBox="1"/>
          <p:nvPr/>
        </p:nvSpPr>
        <p:spPr>
          <a:xfrm>
            <a:off x="4250987" y="418289"/>
            <a:ext cx="537679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¿Por qué se me vendrá todo el amor de golpe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cuando me siento triste, y te siento lejana?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4F04F1F-79BE-485C-A678-063F6F036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3049" y="2500842"/>
            <a:ext cx="2518346" cy="4357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85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:wedge/>
      </p:transition>
    </mc:Choice>
    <mc:Fallback xmlns="">
      <p:transition spd="slow" advClick="0" advTm="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1EC5EE1-1780-4238-8086-2EA8669DF117}"/>
              </a:ext>
            </a:extLst>
          </p:cNvPr>
          <p:cNvSpPr txBox="1"/>
          <p:nvPr/>
        </p:nvSpPr>
        <p:spPr>
          <a:xfrm>
            <a:off x="1644316" y="874295"/>
            <a:ext cx="49977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/>
              <a:t>Cayó el libro que siempre se toma en el crepúsculo,</a:t>
            </a:r>
          </a:p>
          <a:p>
            <a:r>
              <a:rPr lang="es-ES"/>
              <a:t>y como un perro herido rodó a mis pies mi capa.</a:t>
            </a:r>
          </a:p>
          <a:p>
            <a:r>
              <a:rPr lang="es-ES"/>
              <a:t> </a:t>
            </a:r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B749A7E-434C-44EE-AE85-45496C65731F}"/>
              </a:ext>
            </a:extLst>
          </p:cNvPr>
          <p:cNvSpPr/>
          <p:nvPr/>
        </p:nvSpPr>
        <p:spPr>
          <a:xfrm>
            <a:off x="6761747" y="114869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Siempre, siempre te alejas en las tardes</a:t>
            </a:r>
          </a:p>
          <a:p>
            <a:r>
              <a:rPr lang="es-ES" dirty="0"/>
              <a:t>hacia donde el crepúsculo corre borrando estatuas.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BD618D72-ABAC-41C2-B8E6-9AFB6855C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94554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E59E1BA-A9F5-4D04-BFF6-E9AA1C273E86}"/>
              </a:ext>
            </a:extLst>
          </p:cNvPr>
          <p:cNvSpPr txBox="1"/>
          <p:nvPr/>
        </p:nvSpPr>
        <p:spPr>
          <a:xfrm>
            <a:off x="310242" y="1085850"/>
            <a:ext cx="63436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Cayó el libro que siempre se toma en el crepúsculo,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y como un perro herido rodó a mis pies mi capa.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36BC1DE-6B42-4753-B4F2-F091C652EA6F}"/>
              </a:ext>
            </a:extLst>
          </p:cNvPr>
          <p:cNvSpPr/>
          <p:nvPr/>
        </p:nvSpPr>
        <p:spPr>
          <a:xfrm>
            <a:off x="6096000" y="797686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Siempre, siempre te alejas en las tardes</a:t>
            </a:r>
          </a:p>
          <a:p>
            <a:r>
              <a:rPr lang="es-E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hacia donde el crepúsculo corre borrando estatuas.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0781751-7964-4CDB-B760-BADD9945550C}"/>
              </a:ext>
            </a:extLst>
          </p:cNvPr>
          <p:cNvSpPr/>
          <p:nvPr/>
        </p:nvSpPr>
        <p:spPr>
          <a:xfrm>
            <a:off x="4011413" y="1173429"/>
            <a:ext cx="4304383" cy="9156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CA" sz="5350" dirty="0">
                <a:solidFill>
                  <a:srgbClr val="FFC000">
                    <a:lumMod val="20000"/>
                    <a:lumOff val="80000"/>
                  </a:srgbClr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86EE7F9-7676-4106-A77B-161CA36B5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9892" y="6461738"/>
            <a:ext cx="7712108" cy="493819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2BAFCD63-6308-4003-89FD-3AAD1C1FAC5A}"/>
              </a:ext>
            </a:extLst>
          </p:cNvPr>
          <p:cNvSpPr/>
          <p:nvPr/>
        </p:nvSpPr>
        <p:spPr>
          <a:xfrm>
            <a:off x="1344410" y="6488668"/>
            <a:ext cx="1782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Sin fines de </a:t>
            </a:r>
            <a:r>
              <a:rPr lang="en-CA" i="1" dirty="0" err="1">
                <a:solidFill>
                  <a:schemeClr val="accent4">
                    <a:lumMod val="20000"/>
                    <a:lumOff val="80000"/>
                  </a:schemeClr>
                </a:solidFill>
              </a:rPr>
              <a:t>lucro</a:t>
            </a:r>
            <a:endParaRPr lang="en-CA" i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E9761451-EB4C-4D7C-980A-8273EB7C94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3049" y="2500842"/>
            <a:ext cx="2518346" cy="4357158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CBDC675-68A4-486C-921E-1A29D3CB94D3}"/>
              </a:ext>
            </a:extLst>
          </p:cNvPr>
          <p:cNvSpPr/>
          <p:nvPr/>
        </p:nvSpPr>
        <p:spPr>
          <a:xfrm>
            <a:off x="-121920" y="0"/>
            <a:ext cx="12313920" cy="6944497"/>
          </a:xfrm>
          <a:prstGeom prst="rect">
            <a:avLst/>
          </a:prstGeom>
          <a:solidFill>
            <a:srgbClr val="593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248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">
        <p:wedge/>
      </p:transition>
    </mc:Choice>
    <mc:Fallback>
      <p:transition spd="slow" advClick="0" advTm="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7" grpId="0"/>
      <p:bldP spid="9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E60AF56-BB8B-407A-8354-D0F5D071A5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C1661CF-EE5A-4FCD-A315-66C8BFF990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35AA360-0A74-41FE-9F79-B70089651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C0A2346-1320-4BC1-8848-8FB49694F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9D255AB-A977-498C-9481-866A4DA51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21C485E-B063-4969-ADB8-92DA228D2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E9545FC-2396-4595-8AD1-47CD471C1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9283895-52FB-4510-89FB-21846E150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514DFE41-6D03-4279-935E-109FFC975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90D8495-6441-4938-842D-2C04EC5F4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70879635-90EF-4E82-A703-D7E554DCF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803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2049</TotalTime>
  <Words>228</Words>
  <Application>Microsoft Office PowerPoint</Application>
  <PresentationFormat>Panorámica</PresentationFormat>
  <Paragraphs>31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5" baseType="lpstr">
      <vt:lpstr>Angsana New</vt:lpstr>
      <vt:lpstr>Arial</vt:lpstr>
      <vt:lpstr>Fiolex Girls</vt:lpstr>
      <vt:lpstr>Great Vibes</vt:lpstr>
      <vt:lpstr>Kristen ITC</vt:lpstr>
      <vt:lpstr>Calibri Light</vt:lpstr>
      <vt:lpstr>AngsanaUPC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74</cp:revision>
  <dcterms:created xsi:type="dcterms:W3CDTF">2021-04-28T15:06:05Z</dcterms:created>
  <dcterms:modified xsi:type="dcterms:W3CDTF">2021-05-23T22:16:45Z</dcterms:modified>
</cp:coreProperties>
</file>