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1"/>
  </p:notesMasterIdLst>
  <p:sldIdLst>
    <p:sldId id="273" r:id="rId3"/>
    <p:sldId id="279" r:id="rId4"/>
    <p:sldId id="270" r:id="rId5"/>
    <p:sldId id="256" r:id="rId6"/>
    <p:sldId id="274" r:id="rId7"/>
    <p:sldId id="275" r:id="rId8"/>
    <p:sldId id="264" r:id="rId9"/>
    <p:sldId id="280" r:id="rId10"/>
    <p:sldId id="276" r:id="rId11"/>
    <p:sldId id="277" r:id="rId12"/>
    <p:sldId id="261" r:id="rId13"/>
    <p:sldId id="260" r:id="rId14"/>
    <p:sldId id="259" r:id="rId15"/>
    <p:sldId id="258" r:id="rId16"/>
    <p:sldId id="272" r:id="rId17"/>
    <p:sldId id="257" r:id="rId18"/>
    <p:sldId id="278" r:id="rId19"/>
    <p:sldId id="281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rCE7UVvxnm+Xu8yOUq+vg" hashData="tkYe8uxkRexpm1HNsB2I6cr5oA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DE7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27" autoAdjust="0"/>
    <p:restoredTop sz="94660"/>
  </p:normalViewPr>
  <p:slideViewPr>
    <p:cSldViewPr>
      <p:cViewPr varScale="1">
        <p:scale>
          <a:sx n="66" d="100"/>
          <a:sy n="66" d="100"/>
        </p:scale>
        <p:origin x="-64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C940D3-1DFF-476C-9899-922A3A4A0EE4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32AEFB-895E-403D-A28A-E48ADCAEE2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32AEFB-895E-403D-A28A-E48ADCAEE25A}" type="slidenum">
              <a:rPr lang="es-ES" smtClean="0"/>
              <a:pPr/>
              <a:t>10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AA2BC-A37D-4AB1-82B9-2E829BBE91E4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BC1A4-36A4-42E7-992A-ECF0E11A55D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AA2BC-A37D-4AB1-82B9-2E829BBE91E4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BC1A4-36A4-42E7-992A-ECF0E11A55D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AA2BC-A37D-4AB1-82B9-2E829BBE91E4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BC1A4-36A4-42E7-992A-ECF0E11A55D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AA2BC-A37D-4AB1-82B9-2E829BBE91E4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BC1A4-36A4-42E7-992A-ECF0E11A55D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AA2BC-A37D-4AB1-82B9-2E829BBE91E4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BC1A4-36A4-42E7-992A-ECF0E11A55D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AA2BC-A37D-4AB1-82B9-2E829BBE91E4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BC1A4-36A4-42E7-992A-ECF0E11A55D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AA2BC-A37D-4AB1-82B9-2E829BBE91E4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BC1A4-36A4-42E7-992A-ECF0E11A55D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AA2BC-A37D-4AB1-82B9-2E829BBE91E4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BC1A4-36A4-42E7-992A-ECF0E11A55D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AA2BC-A37D-4AB1-82B9-2E829BBE91E4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BC1A4-36A4-42E7-992A-ECF0E11A55D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AA2BC-A37D-4AB1-82B9-2E829BBE91E4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BC1A4-36A4-42E7-992A-ECF0E11A55D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AA2BC-A37D-4AB1-82B9-2E829BBE91E4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BC1A4-36A4-42E7-992A-ECF0E11A55D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4A981C-4CD8-44E3-B2A5-89EA9B9BFF2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FAA2BC-A37D-4AB1-82B9-2E829BBE91E4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8BC1A4-36A4-42E7-992A-ECF0E11A55D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7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3D7ABED-2391-49C4-8A11-5779958524C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25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26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27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245901933_76dfb03a1d_b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3 Marcador de contenido" descr="5245901933_76dfb03a1d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7" name="6 CuadroTexto"/>
          <p:cNvSpPr txBox="1"/>
          <p:nvPr/>
        </p:nvSpPr>
        <p:spPr>
          <a:xfrm>
            <a:off x="0" y="-313194"/>
            <a:ext cx="5786446" cy="717119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11500" b="1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latin typeface="Harrington" pitchFamily="82" charset="0"/>
              </a:rPr>
              <a:t>Piensa</a:t>
            </a:r>
          </a:p>
          <a:p>
            <a:r>
              <a:rPr lang="es-ES" sz="11500" b="1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latin typeface="Harrington" pitchFamily="82" charset="0"/>
              </a:rPr>
              <a:t>       En</a:t>
            </a:r>
          </a:p>
          <a:p>
            <a:r>
              <a:rPr lang="es-ES" sz="11500" b="1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latin typeface="Harrington" pitchFamily="82" charset="0"/>
              </a:rPr>
              <a:t>          Mi</a:t>
            </a:r>
          </a:p>
          <a:p>
            <a:endParaRPr lang="es-ES" sz="11500" dirty="0"/>
          </a:p>
        </p:txBody>
      </p:sp>
    </p:spTree>
  </p:cSld>
  <p:clrMapOvr>
    <a:masterClrMapping/>
  </p:clrMapOvr>
  <p:transition advTm="17000">
    <p:sndAc>
      <p:stSnd>
        <p:snd r:embed="rId2" name="Luz Casal - Piensa En M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0o9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6000">
    <p:comb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400405051_bcce7d572c_b - copia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643174" cy="1000132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000108"/>
            <a:ext cx="2643174" cy="928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928802"/>
            <a:ext cx="2643174" cy="928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2857496"/>
            <a:ext cx="2643174" cy="85725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714752"/>
            <a:ext cx="2643174" cy="78581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5286388"/>
            <a:ext cx="2643174" cy="78581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6072206"/>
            <a:ext cx="2643174" cy="7857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4500570"/>
            <a:ext cx="2643174" cy="78581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643174" y="0"/>
            <a:ext cx="2643174" cy="1000132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643174" y="1000108"/>
            <a:ext cx="2643174" cy="928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643174" y="1928802"/>
            <a:ext cx="2643174" cy="928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643174" y="2857496"/>
            <a:ext cx="2643174" cy="85725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643174" y="3714752"/>
            <a:ext cx="2643174" cy="78581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643174" y="5286388"/>
            <a:ext cx="2643174" cy="78581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643174" y="6072206"/>
            <a:ext cx="2643174" cy="7857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2643174" y="4500570"/>
            <a:ext cx="2643174" cy="78581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286380" y="0"/>
            <a:ext cx="2643174" cy="1000132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286380" y="1000108"/>
            <a:ext cx="2643174" cy="928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286380" y="1928802"/>
            <a:ext cx="2643174" cy="928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286380" y="2857496"/>
            <a:ext cx="2643174" cy="85725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286380" y="3714752"/>
            <a:ext cx="2643174" cy="78581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286380" y="5286388"/>
            <a:ext cx="2643174" cy="78581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5286380" y="6072206"/>
            <a:ext cx="2643174" cy="7857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286380" y="4500570"/>
            <a:ext cx="2643174" cy="78581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7822413" y="0"/>
            <a:ext cx="1321587" cy="1000132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7822413" y="1000108"/>
            <a:ext cx="1321587" cy="928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822413" y="1928802"/>
            <a:ext cx="1321587" cy="928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7822413" y="2857496"/>
            <a:ext cx="1321587" cy="85725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822413" y="3714752"/>
            <a:ext cx="1321587" cy="78581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7822413" y="5286388"/>
            <a:ext cx="1321587" cy="78581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7822413" y="6072206"/>
            <a:ext cx="1321587" cy="7857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822413" y="4500570"/>
            <a:ext cx="1321587" cy="78581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0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3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6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9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943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7783" y="0"/>
            <a:ext cx="5508434" cy="6858000"/>
          </a:xfrm>
          <a:prstGeom prst="rect">
            <a:avLst/>
          </a:prstGeom>
        </p:spPr>
      </p:pic>
      <p:pic>
        <p:nvPicPr>
          <p:cNvPr id="5" name="4 Imagen" descr="22943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0"/>
            <a:ext cx="5572164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1785918" cy="6858000"/>
          </a:xfrm>
          <a:prstGeom prst="rect">
            <a:avLst/>
          </a:prstGeom>
          <a:blipFill dpi="0" rotWithShape="1">
            <a:blip r:embed="rId3"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7358082" y="0"/>
            <a:ext cx="1785918" cy="6858000"/>
          </a:xfrm>
          <a:prstGeom prst="rect">
            <a:avLst/>
          </a:prstGeom>
          <a:blipFill dpi="0" rotWithShape="1">
            <a:blip r:embed="rId3">
              <a:lum bright="-1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ED45R - cop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642942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10" y="0"/>
            <a:ext cx="642942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85852" y="0"/>
            <a:ext cx="642942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928794" y="0"/>
            <a:ext cx="642942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571736" y="0"/>
            <a:ext cx="642942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214678" y="0"/>
            <a:ext cx="642942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857620" y="0"/>
            <a:ext cx="642942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500562" y="0"/>
            <a:ext cx="642942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143504" y="0"/>
            <a:ext cx="642942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786446" y="0"/>
            <a:ext cx="642942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429388" y="0"/>
            <a:ext cx="642942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072330" y="0"/>
            <a:ext cx="71438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7786710" y="0"/>
            <a:ext cx="71438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8501058" y="0"/>
            <a:ext cx="642942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8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8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" dur="8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8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" dur="8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" dur="8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KI6K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FDE79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3 Marcador de contenido" descr="FKI6K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QX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orazón"/>
          <p:cNvSpPr/>
          <p:nvPr/>
        </p:nvSpPr>
        <p:spPr>
          <a:xfrm>
            <a:off x="857224" y="0"/>
            <a:ext cx="7358114" cy="6858000"/>
          </a:xfrm>
          <a:prstGeom prst="heart">
            <a:avLst/>
          </a:prstGeom>
          <a:noFill/>
          <a:ln w="762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>
            <a:off x="1214414" y="500042"/>
            <a:ext cx="6581820" cy="5938854"/>
          </a:xfrm>
          <a:prstGeom prst="heart">
            <a:avLst/>
          </a:prstGeom>
          <a:noFill/>
          <a:ln w="762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>
            <a:off x="1714480" y="1071546"/>
            <a:ext cx="5643602" cy="5072098"/>
          </a:xfrm>
          <a:prstGeom prst="heart">
            <a:avLst/>
          </a:prstGeom>
          <a:noFill/>
          <a:ln w="762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razón"/>
          <p:cNvSpPr/>
          <p:nvPr/>
        </p:nvSpPr>
        <p:spPr>
          <a:xfrm>
            <a:off x="2214546" y="1714488"/>
            <a:ext cx="4643470" cy="3929090"/>
          </a:xfrm>
          <a:prstGeom prst="heart">
            <a:avLst/>
          </a:prstGeom>
          <a:noFill/>
          <a:ln w="762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9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cv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642917"/>
            <a:ext cx="9144000" cy="6215083"/>
          </a:xfrm>
        </p:spPr>
      </p:pic>
    </p:spTree>
  </p:cSld>
  <p:clrMapOvr>
    <a:masterClrMapping/>
  </p:clrMapOvr>
  <p:transition spd="slow" advTm="17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lindsay_lohan_0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Lágrima"/>
          <p:cNvSpPr/>
          <p:nvPr/>
        </p:nvSpPr>
        <p:spPr>
          <a:xfrm rot="4972287">
            <a:off x="1144101" y="87526"/>
            <a:ext cx="3207209" cy="3409317"/>
          </a:xfrm>
          <a:prstGeom prst="teardrop">
            <a:avLst/>
          </a:prstGeom>
          <a:solidFill>
            <a:schemeClr val="accent2">
              <a:lumMod val="50000"/>
              <a:alpha val="80000"/>
            </a:schemeClr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ES" dirty="0"/>
          </a:p>
        </p:txBody>
      </p:sp>
      <p:sp>
        <p:nvSpPr>
          <p:cNvPr id="6" name="5 Lágrima"/>
          <p:cNvSpPr/>
          <p:nvPr/>
        </p:nvSpPr>
        <p:spPr>
          <a:xfrm rot="21448435">
            <a:off x="1214414" y="3357562"/>
            <a:ext cx="3429024" cy="3286148"/>
          </a:xfrm>
          <a:prstGeom prst="teardrop">
            <a:avLst/>
          </a:prstGeom>
          <a:solidFill>
            <a:schemeClr val="accent2">
              <a:lumMod val="50000"/>
              <a:alpha val="80000"/>
            </a:schemeClr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ES" dirty="0"/>
          </a:p>
        </p:txBody>
      </p:sp>
      <p:sp>
        <p:nvSpPr>
          <p:cNvPr id="7" name="6 Lágrima"/>
          <p:cNvSpPr/>
          <p:nvPr/>
        </p:nvSpPr>
        <p:spPr>
          <a:xfrm flipH="1" flipV="1">
            <a:off x="4643438" y="0"/>
            <a:ext cx="3357586" cy="3214686"/>
          </a:xfrm>
          <a:prstGeom prst="teardrop">
            <a:avLst>
              <a:gd name="adj" fmla="val 97277"/>
            </a:avLst>
          </a:prstGeom>
          <a:solidFill>
            <a:schemeClr val="accent2">
              <a:lumMod val="50000"/>
              <a:alpha val="80000"/>
            </a:schemeClr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ES" dirty="0"/>
          </a:p>
        </p:txBody>
      </p:sp>
      <p:sp>
        <p:nvSpPr>
          <p:cNvPr id="8" name="7 Lágrima"/>
          <p:cNvSpPr/>
          <p:nvPr/>
        </p:nvSpPr>
        <p:spPr>
          <a:xfrm flipH="1">
            <a:off x="4714876" y="3286124"/>
            <a:ext cx="3088202" cy="3115612"/>
          </a:xfrm>
          <a:prstGeom prst="teardrop">
            <a:avLst/>
          </a:prstGeom>
          <a:solidFill>
            <a:schemeClr val="accent2">
              <a:lumMod val="50000"/>
              <a:alpha val="80000"/>
            </a:schemeClr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ES" dirty="0"/>
          </a:p>
        </p:txBody>
      </p:sp>
      <p:sp>
        <p:nvSpPr>
          <p:cNvPr id="9" name="8 Lágrima"/>
          <p:cNvSpPr/>
          <p:nvPr/>
        </p:nvSpPr>
        <p:spPr>
          <a:xfrm rot="4972287">
            <a:off x="1445624" y="467532"/>
            <a:ext cx="2947145" cy="2923558"/>
          </a:xfrm>
          <a:prstGeom prst="teardrop">
            <a:avLst/>
          </a:prstGeom>
          <a:solidFill>
            <a:schemeClr val="tx1">
              <a:lumMod val="65000"/>
              <a:alpha val="80000"/>
            </a:schemeClr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ES" dirty="0"/>
          </a:p>
        </p:txBody>
      </p:sp>
      <p:sp>
        <p:nvSpPr>
          <p:cNvPr id="10" name="9 Lágrima"/>
          <p:cNvSpPr/>
          <p:nvPr/>
        </p:nvSpPr>
        <p:spPr>
          <a:xfrm rot="21448435">
            <a:off x="1584748" y="3508217"/>
            <a:ext cx="3062552" cy="2846405"/>
          </a:xfrm>
          <a:prstGeom prst="teardrop">
            <a:avLst/>
          </a:prstGeom>
          <a:solidFill>
            <a:schemeClr val="tx1">
              <a:lumMod val="65000"/>
              <a:alpha val="80000"/>
            </a:schemeClr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 flipH="1" flipV="1">
            <a:off x="4714876" y="357166"/>
            <a:ext cx="3000396" cy="2857520"/>
          </a:xfrm>
          <a:prstGeom prst="teardrop">
            <a:avLst>
              <a:gd name="adj" fmla="val 97277"/>
            </a:avLst>
          </a:prstGeom>
          <a:solidFill>
            <a:schemeClr val="tx1">
              <a:lumMod val="65000"/>
              <a:alpha val="80000"/>
            </a:schemeClr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ES" dirty="0"/>
          </a:p>
        </p:txBody>
      </p:sp>
      <p:sp>
        <p:nvSpPr>
          <p:cNvPr id="12" name="11 Lágrima"/>
          <p:cNvSpPr/>
          <p:nvPr/>
        </p:nvSpPr>
        <p:spPr>
          <a:xfrm flipH="1">
            <a:off x="4714876" y="3286124"/>
            <a:ext cx="2786082" cy="2786082"/>
          </a:xfrm>
          <a:prstGeom prst="teardrop">
            <a:avLst/>
          </a:prstGeom>
          <a:solidFill>
            <a:schemeClr val="tx1">
              <a:lumMod val="65000"/>
              <a:alpha val="80000"/>
            </a:schemeClr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ES" dirty="0"/>
          </a:p>
        </p:txBody>
      </p:sp>
      <p:sp>
        <p:nvSpPr>
          <p:cNvPr id="13" name="12 CuadroTexto"/>
          <p:cNvSpPr txBox="1"/>
          <p:nvPr/>
        </p:nvSpPr>
        <p:spPr>
          <a:xfrm>
            <a:off x="7929586" y="5429264"/>
            <a:ext cx="7834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 smtClean="0">
                <a:latin typeface="Script MT Bold" pitchFamily="66" charset="0"/>
              </a:rPr>
              <a:t>Pac-Jaz</a:t>
            </a:r>
            <a:endParaRPr lang="es-ES" sz="1400" dirty="0">
              <a:latin typeface="Script MT Bold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ilary_Duff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FDE79">
              <a:alpha val="8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3 Marcador de contenido" descr="Hilary_Duf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li_wilde_01_1280x8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1480"/>
            <a:ext cx="9144000" cy="5715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42918"/>
            <a:ext cx="9144000" cy="571504"/>
          </a:xfrm>
          <a:prstGeom prst="rect">
            <a:avLst/>
          </a:prstGeom>
          <a:solidFill>
            <a:srgbClr val="C00000"/>
          </a:solidFill>
          <a:ln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214422"/>
            <a:ext cx="9144000" cy="571504"/>
          </a:xfrm>
          <a:prstGeom prst="rect">
            <a:avLst/>
          </a:prstGeom>
          <a:solidFill>
            <a:srgbClr val="C00000"/>
          </a:solidFill>
          <a:ln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785926"/>
            <a:ext cx="9144000" cy="571504"/>
          </a:xfrm>
          <a:prstGeom prst="rect">
            <a:avLst/>
          </a:prstGeom>
          <a:solidFill>
            <a:srgbClr val="C00000"/>
          </a:solidFill>
          <a:ln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2357430"/>
            <a:ext cx="9144000" cy="571504"/>
          </a:xfrm>
          <a:prstGeom prst="rect">
            <a:avLst/>
          </a:prstGeom>
          <a:solidFill>
            <a:srgbClr val="C00000"/>
          </a:solidFill>
          <a:ln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928934"/>
            <a:ext cx="9144000" cy="571504"/>
          </a:xfrm>
          <a:prstGeom prst="rect">
            <a:avLst/>
          </a:prstGeom>
          <a:solidFill>
            <a:srgbClr val="C00000"/>
          </a:solidFill>
          <a:ln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3500438"/>
            <a:ext cx="9144000" cy="571504"/>
          </a:xfrm>
          <a:prstGeom prst="rect">
            <a:avLst/>
          </a:prstGeom>
          <a:solidFill>
            <a:srgbClr val="C00000"/>
          </a:solidFill>
          <a:ln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4071942"/>
            <a:ext cx="9144000" cy="571504"/>
          </a:xfrm>
          <a:prstGeom prst="rect">
            <a:avLst/>
          </a:prstGeom>
          <a:solidFill>
            <a:srgbClr val="C00000"/>
          </a:solidFill>
          <a:ln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4643446"/>
            <a:ext cx="9144000" cy="571504"/>
          </a:xfrm>
          <a:prstGeom prst="rect">
            <a:avLst/>
          </a:prstGeom>
          <a:solidFill>
            <a:srgbClr val="C00000"/>
          </a:solidFill>
          <a:ln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5214950"/>
            <a:ext cx="9144000" cy="571504"/>
          </a:xfrm>
          <a:prstGeom prst="rect">
            <a:avLst/>
          </a:prstGeom>
          <a:solidFill>
            <a:srgbClr val="C00000"/>
          </a:solidFill>
          <a:ln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5786454"/>
            <a:ext cx="9144000" cy="500066"/>
          </a:xfrm>
          <a:prstGeom prst="rect">
            <a:avLst/>
          </a:prstGeom>
          <a:solidFill>
            <a:srgbClr val="C00000"/>
          </a:solidFill>
          <a:ln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T5Y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6" name="5 Marco"/>
          <p:cNvSpPr/>
          <p:nvPr/>
        </p:nvSpPr>
        <p:spPr>
          <a:xfrm>
            <a:off x="214282" y="214290"/>
            <a:ext cx="8715436" cy="6429420"/>
          </a:xfrm>
          <a:prstGeom prst="frame">
            <a:avLst>
              <a:gd name="adj1" fmla="val 5953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642910" y="642918"/>
            <a:ext cx="7858180" cy="5572164"/>
          </a:xfrm>
          <a:prstGeom prst="frame">
            <a:avLst>
              <a:gd name="adj1" fmla="val 7516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071538" y="1142984"/>
            <a:ext cx="6939010" cy="4572032"/>
          </a:xfrm>
          <a:prstGeom prst="frame">
            <a:avLst>
              <a:gd name="adj1" fmla="val 8786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571604" y="1643050"/>
            <a:ext cx="5929354" cy="3643338"/>
          </a:xfrm>
          <a:prstGeom prst="frame">
            <a:avLst>
              <a:gd name="adj1" fmla="val 10740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0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0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ienna_Miller_1024x768-417922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wave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Onda"/>
          <p:cNvSpPr/>
          <p:nvPr/>
        </p:nvSpPr>
        <p:spPr>
          <a:xfrm>
            <a:off x="0" y="357166"/>
            <a:ext cx="9144000" cy="6072230"/>
          </a:xfrm>
          <a:prstGeom prst="wave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Sienna_Miller_1024x768-417922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5794"/>
            <a:ext cx="9144000" cy="5194070"/>
          </a:xfrm>
          <a:prstGeom prst="wave">
            <a:avLst>
              <a:gd name="adj1" fmla="val 12500"/>
              <a:gd name="adj2" fmla="val 158"/>
            </a:avLst>
          </a:prstGeom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isteza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285720" y="0"/>
            <a:ext cx="8643998" cy="1143008"/>
          </a:xfrm>
          <a:prstGeom prst="frame">
            <a:avLst>
              <a:gd name="adj1" fmla="val 36627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285720" y="1142984"/>
            <a:ext cx="8643998" cy="1143008"/>
          </a:xfrm>
          <a:prstGeom prst="frame">
            <a:avLst>
              <a:gd name="adj1" fmla="val 36627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85720" y="2285992"/>
            <a:ext cx="8643998" cy="1143008"/>
          </a:xfrm>
          <a:prstGeom prst="frame">
            <a:avLst>
              <a:gd name="adj1" fmla="val 36627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85720" y="3429000"/>
            <a:ext cx="8643998" cy="1143008"/>
          </a:xfrm>
          <a:prstGeom prst="frame">
            <a:avLst>
              <a:gd name="adj1" fmla="val 36627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85720" y="4572008"/>
            <a:ext cx="8643998" cy="1143008"/>
          </a:xfrm>
          <a:prstGeom prst="frame">
            <a:avLst>
              <a:gd name="adj1" fmla="val 36627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285720" y="5714992"/>
            <a:ext cx="8643998" cy="1143008"/>
          </a:xfrm>
          <a:prstGeom prst="frame">
            <a:avLst>
              <a:gd name="adj1" fmla="val 36627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lawebry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27" y="928670"/>
            <a:ext cx="9100273" cy="592933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1071538" y="285728"/>
            <a:ext cx="6629440" cy="6572272"/>
          </a:xfrm>
          <a:prstGeom prst="teardrop">
            <a:avLst/>
          </a:prstGeom>
          <a:noFill/>
          <a:ln w="762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>
            <a:off x="1785918" y="285728"/>
            <a:ext cx="5986498" cy="5715040"/>
          </a:xfrm>
          <a:prstGeom prst="teardrop">
            <a:avLst/>
          </a:prstGeom>
          <a:noFill/>
          <a:ln w="762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2500298" y="285728"/>
            <a:ext cx="5272118" cy="4929222"/>
          </a:xfrm>
          <a:prstGeom prst="teardrop">
            <a:avLst/>
          </a:prstGeom>
          <a:noFill/>
          <a:ln w="762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3143240" y="285728"/>
            <a:ext cx="4629176" cy="4214842"/>
          </a:xfrm>
          <a:prstGeom prst="teardrop">
            <a:avLst/>
          </a:prstGeom>
          <a:noFill/>
          <a:ln w="762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3857620" y="357166"/>
            <a:ext cx="3914796" cy="3500462"/>
          </a:xfrm>
          <a:prstGeom prst="teardrop">
            <a:avLst/>
          </a:prstGeom>
          <a:noFill/>
          <a:ln w="762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vely-nature-landscape-1920x1200-campo-de-flores-paisaj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85dd28d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346178">
            <a:off x="3934338" y="448336"/>
            <a:ext cx="4540078" cy="3965002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 advTm="17000">
    <p:comb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ujeres-bonitas-99259[1]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mujeres-bonitas-99259[1]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6000768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ln>
                  <a:solidFill>
                    <a:schemeClr val="bg1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Francisco del Olmo-Jazmín</a:t>
            </a:r>
            <a:endParaRPr lang="es-ES" dirty="0">
              <a:ln>
                <a:solidFill>
                  <a:schemeClr val="bg1"/>
                </a:solidFill>
              </a:ln>
              <a:blipFill>
                <a:blip r:embed="rId3"/>
                <a:stretch>
                  <a:fillRect/>
                </a:stretch>
              </a:blipFill>
              <a:latin typeface="Script MT Bold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42844" y="5286388"/>
            <a:ext cx="20620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>
                  <a:solidFill>
                    <a:schemeClr val="bg1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Tema :Piensa En Mi</a:t>
            </a:r>
          </a:p>
          <a:p>
            <a:r>
              <a:rPr lang="es-ES" dirty="0" smtClean="0">
                <a:ln>
                  <a:solidFill>
                    <a:schemeClr val="bg1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Canta :Luz Casal</a:t>
            </a:r>
            <a:endParaRPr lang="es-ES" dirty="0">
              <a:ln>
                <a:solidFill>
                  <a:schemeClr val="bg1"/>
                </a:solidFill>
              </a:ln>
              <a:blipFill>
                <a:blip r:embed="rId3"/>
                <a:stretch>
                  <a:fillRect/>
                </a:stretch>
              </a:blipFill>
              <a:latin typeface="Script MT Bold" pitchFamily="66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iensa_En_Mi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Piensa_En_Mi</Template>
  <TotalTime>0</TotalTime>
  <Words>79</Words>
  <Application>Microsoft Office PowerPoint</Application>
  <PresentationFormat>Presentación en pantalla (4:3)</PresentationFormat>
  <Paragraphs>36</Paragraphs>
  <Slides>18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Piensa_En_Mi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2012-06-02T15:01:11Z</dcterms:created>
  <dcterms:modified xsi:type="dcterms:W3CDTF">2012-06-02T15:09:21Z</dcterms:modified>
</cp:coreProperties>
</file>