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notesMasterIdLst>
    <p:notesMasterId r:id="rId56"/>
  </p:notesMasterIdLst>
  <p:sldIdLst>
    <p:sldId id="256" r:id="rId3"/>
    <p:sldId id="313" r:id="rId4"/>
    <p:sldId id="314" r:id="rId5"/>
    <p:sldId id="257" r:id="rId6"/>
    <p:sldId id="258" r:id="rId7"/>
    <p:sldId id="259" r:id="rId8"/>
    <p:sldId id="260" r:id="rId9"/>
    <p:sldId id="307" r:id="rId10"/>
    <p:sldId id="262" r:id="rId11"/>
    <p:sldId id="263" r:id="rId12"/>
    <p:sldId id="264" r:id="rId13"/>
    <p:sldId id="265" r:id="rId14"/>
    <p:sldId id="266" r:id="rId15"/>
    <p:sldId id="267" r:id="rId16"/>
    <p:sldId id="270" r:id="rId17"/>
    <p:sldId id="269" r:id="rId18"/>
    <p:sldId id="271" r:id="rId19"/>
    <p:sldId id="273" r:id="rId20"/>
    <p:sldId id="310" r:id="rId21"/>
    <p:sldId id="275" r:id="rId22"/>
    <p:sldId id="303" r:id="rId23"/>
    <p:sldId id="279" r:id="rId24"/>
    <p:sldId id="280" r:id="rId25"/>
    <p:sldId id="277" r:id="rId26"/>
    <p:sldId id="278" r:id="rId27"/>
    <p:sldId id="281" r:id="rId28"/>
    <p:sldId id="283" r:id="rId29"/>
    <p:sldId id="308" r:id="rId30"/>
    <p:sldId id="285" r:id="rId31"/>
    <p:sldId id="286" r:id="rId32"/>
    <p:sldId id="287" r:id="rId33"/>
    <p:sldId id="288" r:id="rId34"/>
    <p:sldId id="309" r:id="rId35"/>
    <p:sldId id="272" r:id="rId36"/>
    <p:sldId id="292" r:id="rId37"/>
    <p:sldId id="291" r:id="rId38"/>
    <p:sldId id="268" r:id="rId39"/>
    <p:sldId id="289" r:id="rId40"/>
    <p:sldId id="295" r:id="rId41"/>
    <p:sldId id="312" r:id="rId42"/>
    <p:sldId id="297" r:id="rId43"/>
    <p:sldId id="298" r:id="rId44"/>
    <p:sldId id="315" r:id="rId45"/>
    <p:sldId id="316" r:id="rId46"/>
    <p:sldId id="296" r:id="rId47"/>
    <p:sldId id="299" r:id="rId48"/>
    <p:sldId id="301" r:id="rId49"/>
    <p:sldId id="319" r:id="rId50"/>
    <p:sldId id="304" r:id="rId51"/>
    <p:sldId id="311" r:id="rId52"/>
    <p:sldId id="305" r:id="rId53"/>
    <p:sldId id="317" r:id="rId54"/>
    <p:sldId id="318" r:id="rId55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zBNrjVG6ubmQoGnJs9JDg==" hashData="UQ2a4T+ZipkNN06a7mBGh53gHHYoNMTYstW6oT8kFoNAuNp+DDeWW04HR5fIwGyMiyV6TvqrQ5EV4ARi6m4l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1BE9"/>
    <a:srgbClr val="FFF643"/>
    <a:srgbClr val="FFFFCC"/>
    <a:srgbClr val="3E2F00"/>
    <a:srgbClr val="600E00"/>
    <a:srgbClr val="FFF871"/>
    <a:srgbClr val="FFFFFB"/>
    <a:srgbClr val="E54DDA"/>
    <a:srgbClr val="FF3399"/>
    <a:srgbClr val="60DD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7" d="100"/>
          <a:sy n="47" d="100"/>
        </p:scale>
        <p:origin x="74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FADFC-2A45-4E80-8E72-9D61D23191DD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B85838-8A0D-4F77-842F-AB971CD38963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822948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85838-8A0D-4F77-842F-AB971CD38963}" type="slidenum">
              <a:rPr lang="es-PE" smtClean="0"/>
              <a:t>52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30252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217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67743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159052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46587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17075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60447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36994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54337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91937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24506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310415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506245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56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2F3A7-8AA8-4AEA-993A-8FA5C73EDE01}" type="datetimeFigureOut">
              <a:rPr lang="es-PE" smtClean="0"/>
              <a:t>24/01/2016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012C8-8F7D-4938-805E-06A03F1D69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0088390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gif"/><Relationship Id="rId5" Type="http://schemas.openxmlformats.org/officeDocument/2006/relationships/image" Target="../media/image62.gif"/><Relationship Id="rId4" Type="http://schemas.openxmlformats.org/officeDocument/2006/relationships/image" Target="../media/image61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http://api.ning.com/files/gDF3S0THO9x5OAwx3VHIQdKJGoH3dX8VQAsoGz5fHhaywUWCf5FFAvWH8xBKpwlw0bbzcUhPrNEU9yDrsSaWAoNsg0qmXTwB/00000000000000MARAVILLOSOAM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12192000" cy="713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5396247" y="6950230"/>
            <a:ext cx="7366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PERDONAME POR SER UN AMOR PROHIBIDO</a:t>
            </a:r>
            <a:endParaRPr lang="es-PE" dirty="0"/>
          </a:p>
        </p:txBody>
      </p:sp>
      <p:sp>
        <p:nvSpPr>
          <p:cNvPr id="6" name="Rectángulo 5"/>
          <p:cNvSpPr/>
          <p:nvPr/>
        </p:nvSpPr>
        <p:spPr>
          <a:xfrm>
            <a:off x="0" y="4921085"/>
            <a:ext cx="705834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PE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643"/>
                </a:solidFill>
                <a:effectLst>
                  <a:glow rad="228600">
                    <a:srgbClr val="3117F1"/>
                  </a:glow>
                </a:effectLst>
                <a:latin typeface="Monotype Corsiva" panose="03010101010201010101" pitchFamily="66" charset="0"/>
              </a:rPr>
              <a:t>PERDONAME POR SER </a:t>
            </a:r>
          </a:p>
          <a:p>
            <a:pPr algn="ctr"/>
            <a:r>
              <a:rPr lang="es-PE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643"/>
                </a:solidFill>
                <a:effectLst>
                  <a:glow rad="228600">
                    <a:srgbClr val="3117F1"/>
                  </a:glow>
                </a:effectLst>
                <a:latin typeface="Monotype Corsiva" panose="03010101010201010101" pitchFamily="66" charset="0"/>
              </a:rPr>
              <a:t>UN AMOR PROHIBIDO</a:t>
            </a:r>
            <a:endParaRPr lang="es-PE" sz="54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643"/>
              </a:solidFill>
              <a:effectLst>
                <a:glow rad="228600">
                  <a:srgbClr val="3117F1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21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sndAc>
          <p:stSnd>
            <p:snd r:embed="rId2" name="03_PERDONAME POR SER UN AMOR PROHIBIDO.wav"/>
          </p:stSnd>
        </p:sndAc>
      </p:transition>
    </mc:Choice>
    <mc:Fallback xmlns="">
      <p:transition spd="slow" advTm="12000">
        <p:sndAc>
          <p:stSnd>
            <p:snd r:embed="rId4" name="03_PERDONAME POR SER UN AMOR PROHIBI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encrypted-tbn2.gstatic.com/images?q=tbn:ANd9GcRsjgt3WSgnppacAiudRTc0TW2BeQAWhqifGnDxyO4HLXs-ZvF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7911"/>
            <a:ext cx="12192000" cy="6895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95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pi.ning.com/files/po*b5pjX*enwA98N*X0aJr60IVJV9HZ*AJxoJM94UG8I13T*26Vgy0hCbFP-*i15qLt3ACb9yAny00uv0MyZqw1-pnhQvDdg/10665882_10202785214367519_153187111517292110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12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3463" y="318652"/>
            <a:ext cx="4965657" cy="25760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535680" y="5242560"/>
            <a:ext cx="499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Prohibido es amarnos vida mía</a:t>
            </a:r>
            <a:endParaRPr lang="es-PE" dirty="0"/>
          </a:p>
        </p:txBody>
      </p:sp>
      <p:pic>
        <p:nvPicPr>
          <p:cNvPr id="4098" name="Picture 2" descr="http://bp3.blogger.com/_R6ADIs1M6os/RdtihNxivxI/AAAAAAAAAHQ/He8NhmvnQYA/s320/parejasentadadv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54"/>
            <a:ext cx="12192000" cy="686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 rot="18670553">
            <a:off x="-305376" y="1417334"/>
            <a:ext cx="5070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3399"/>
                </a:solidFill>
                <a:effectLst>
                  <a:glow rad="228600">
                    <a:srgbClr val="FFFFFB"/>
                  </a:glow>
                </a:effectLst>
                <a:latin typeface="Monotype Corsiva" panose="03010101010201010101" pitchFamily="66" charset="0"/>
              </a:rPr>
              <a:t>Prohibido es amarnos vida mía</a:t>
            </a:r>
            <a:endParaRPr lang="es-PE" sz="3200" b="1" dirty="0">
              <a:solidFill>
                <a:srgbClr val="FF3399"/>
              </a:solidFill>
              <a:effectLst>
                <a:glow rad="228600">
                  <a:srgbClr val="FFFFFB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4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3.bp.blogspot.com/-lrWW9u7OipE/VO5yz2iVZiI/AAAAAAAADfQ/-DA3oQYKKq4/s640/amor%2Bprohibido%2Bcapitulo%2B15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340958" y="5937160"/>
            <a:ext cx="4404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FFFB"/>
                </a:solidFill>
                <a:effectLst>
                  <a:glow rad="228600">
                    <a:srgbClr val="E54DDA"/>
                  </a:glow>
                </a:effectLst>
                <a:latin typeface="Monotype Corsiva" panose="03010101010201010101" pitchFamily="66" charset="0"/>
              </a:rPr>
              <a:t>Tu sabes que no soy libre</a:t>
            </a:r>
            <a:endParaRPr lang="es-PE" sz="3200" b="1" dirty="0">
              <a:solidFill>
                <a:srgbClr val="FFFFFB"/>
              </a:solidFill>
              <a:effectLst>
                <a:glow rad="228600">
                  <a:srgbClr val="E54DDA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41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image.jimcdn.com/app/cms/image/transf/none/path/s6cd13e58f35ad611/image/i199e520990151777/version/1319200410/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8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3296992" y="5692462"/>
            <a:ext cx="5962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3399"/>
                </a:solidFill>
                <a:effectLst>
                  <a:glow rad="228600">
                    <a:srgbClr val="FFFFFF"/>
                  </a:glow>
                </a:effectLst>
                <a:latin typeface="Monotype Corsiva" panose="03010101010201010101" pitchFamily="66" charset="0"/>
              </a:rPr>
              <a:t>Aún así nuestras almas están unidas</a:t>
            </a:r>
            <a:endParaRPr lang="es-PE" sz="3200" b="1" dirty="0">
              <a:solidFill>
                <a:srgbClr val="FF3399"/>
              </a:solidFill>
              <a:effectLst>
                <a:glow rad="228600">
                  <a:srgbClr val="FFFF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00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6270" y="5678577"/>
            <a:ext cx="2081767" cy="1179423"/>
          </a:xfrm>
          <a:prstGeom prst="rect">
            <a:avLst/>
          </a:prstGeom>
        </p:spPr>
      </p:pic>
      <p:pic>
        <p:nvPicPr>
          <p:cNvPr id="1028" name="Picture 4" descr="http://tom-pouce.t.o.pic.centerblog.net/9fb572d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744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54576" y="5678577"/>
            <a:ext cx="70735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1F7618"/>
                </a:solidFill>
                <a:effectLst>
                  <a:glow rad="228600">
                    <a:srgbClr val="FFFFFF"/>
                  </a:glow>
                </a:effectLst>
                <a:latin typeface="Monotype Corsiva" panose="03010101010201010101" pitchFamily="66" charset="0"/>
              </a:rPr>
              <a:t>Dando calor y fuego  a los  sentidos</a:t>
            </a:r>
            <a:endParaRPr lang="es-PE" sz="3200" b="1" dirty="0">
              <a:solidFill>
                <a:srgbClr val="1F7618"/>
              </a:solidFill>
              <a:effectLst>
                <a:glow rad="228600">
                  <a:srgbClr val="FFFF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14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751" r="281"/>
          <a:stretch/>
        </p:blipFill>
        <p:spPr>
          <a:xfrm>
            <a:off x="-4561" y="0"/>
            <a:ext cx="12196561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/>
          <a:srcRect l="4068" t="5186"/>
          <a:stretch/>
        </p:blipFill>
        <p:spPr>
          <a:xfrm>
            <a:off x="6915955" y="5859886"/>
            <a:ext cx="1822496" cy="39924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978022" y="6059508"/>
            <a:ext cx="5616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003399"/>
                  </a:glow>
                </a:effectLst>
                <a:latin typeface="Monotype Corsiva" panose="03010101010201010101" pitchFamily="66" charset="0"/>
              </a:rPr>
              <a:t>Los dos somos prisioneros</a:t>
            </a:r>
            <a:endParaRPr lang="es-PE" sz="36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rgbClr val="003399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22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swagger.mx/media/bi/styles/gallerie/public/images/2013/09/app-desempeno-sexual_0.jpg?itok=P1wIoYJ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99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www.fondosblackberry.com/user-content/uploads/wall/o/33/red-chain-heart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25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81" r="11891"/>
          <a:stretch/>
        </p:blipFill>
        <p:spPr bwMode="auto">
          <a:xfrm rot="10800000" flipV="1">
            <a:off x="3582926" y="0"/>
            <a:ext cx="3987295" cy="3078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811036" y="6156102"/>
            <a:ext cx="3825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0000"/>
                </a:solidFill>
                <a:effectLst>
                  <a:glow rad="228600">
                    <a:srgbClr val="FAFA0E"/>
                  </a:glow>
                </a:effectLst>
                <a:latin typeface="Monotype Corsiva" panose="03010101010201010101" pitchFamily="66" charset="0"/>
              </a:rPr>
              <a:t>De esta condena de amor</a:t>
            </a:r>
            <a:endParaRPr lang="es-PE" sz="3200" b="1" dirty="0">
              <a:solidFill>
                <a:srgbClr val="FF0000"/>
              </a:solidFill>
              <a:effectLst>
                <a:glow rad="228600">
                  <a:srgbClr val="FAFA0E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4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bullies.b.u.pic.centerblog.net/bee4098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794716" y="257578"/>
            <a:ext cx="4984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0000FF"/>
                </a:solidFill>
                <a:effectLst>
                  <a:glow rad="228600">
                    <a:srgbClr val="FFFFFF"/>
                  </a:glow>
                </a:effectLst>
                <a:latin typeface="Monotype Corsiva" panose="03010101010201010101" pitchFamily="66" charset="0"/>
              </a:rPr>
              <a:t>y penando andamos un camino</a:t>
            </a:r>
            <a:endParaRPr lang="es-PE" sz="3200" b="1" dirty="0">
              <a:solidFill>
                <a:srgbClr val="0000FF"/>
              </a:solidFill>
              <a:effectLst>
                <a:glow rad="228600">
                  <a:srgbClr val="FFFF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95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2.bp.blogspot.com/-rgLTEO0PBss/T4CxkS_M9II/AAAAAAAAC6E/PC3qm48tp0k/s1600/523273_272109129540690_100002248161965_625775_29404099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60" y="0"/>
            <a:ext cx="121975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508384" y="5640947"/>
            <a:ext cx="4262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FFFF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que no tiene ruta ni destino</a:t>
            </a:r>
            <a:endParaRPr lang="es-PE" sz="3200" b="1" dirty="0">
              <a:solidFill>
                <a:srgbClr val="FFFFFF"/>
              </a:solidFill>
              <a:effectLst>
                <a:glow rad="228600">
                  <a:srgbClr val="FF00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i.huffpost.com/gen/1301764/images/o-APOLOGY-faceboo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94565" cy="801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339403" y="141667"/>
            <a:ext cx="3979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3399"/>
                </a:solidFill>
                <a:effectLst>
                  <a:glow rad="228600">
                    <a:srgbClr val="FFFF99"/>
                  </a:glow>
                </a:effectLst>
                <a:latin typeface="Monotype Corsiva" panose="03010101010201010101" pitchFamily="66" charset="0"/>
              </a:rPr>
              <a:t>Perdóname…Perdóname</a:t>
            </a:r>
            <a:endParaRPr lang="es-PE" dirty="0">
              <a:solidFill>
                <a:srgbClr val="FF3399"/>
              </a:solidFill>
              <a:effectLst>
                <a:glow rad="228600">
                  <a:srgbClr val="FFFF99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11745"/>
          <a:stretch/>
        </p:blipFill>
        <p:spPr>
          <a:xfrm>
            <a:off x="-90152" y="-25758"/>
            <a:ext cx="12410941" cy="688375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34850" y="167426"/>
            <a:ext cx="3065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AFA0E"/>
                </a:solidFill>
                <a:effectLst>
                  <a:glow rad="228600">
                    <a:srgbClr val="0000FF"/>
                  </a:glow>
                </a:effectLst>
                <a:latin typeface="Monotype Corsiva" panose="03010101010201010101" pitchFamily="66" charset="0"/>
              </a:rPr>
              <a:t>Perdóname por ser un amor prohibido</a:t>
            </a:r>
            <a:endParaRPr lang="es-PE" sz="3200" b="1" dirty="0">
              <a:solidFill>
                <a:srgbClr val="FAFA0E"/>
              </a:solidFill>
              <a:effectLst>
                <a:glow rad="228600">
                  <a:srgbClr val="0000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03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lh3.googleusercontent.com/proxy/pKxKAPjCLBvr3M5HDpDh7UzzlnPi-3S8f7WRKGRZN49cpZdOppiKQxEzKs3dBzqLVsTh0y_pSnktDe6v2MA-=w426-h320-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41" b="12971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7186411" y="5679582"/>
            <a:ext cx="3979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3399"/>
                </a:solidFill>
                <a:effectLst>
                  <a:glow rad="228600">
                    <a:srgbClr val="FFFF99"/>
                  </a:glow>
                </a:effectLst>
                <a:latin typeface="Monotype Corsiva" panose="03010101010201010101" pitchFamily="66" charset="0"/>
              </a:rPr>
              <a:t>Perdóname…Perdóname</a:t>
            </a:r>
            <a:endParaRPr lang="es-PE" dirty="0">
              <a:solidFill>
                <a:srgbClr val="FF3399"/>
              </a:solidFill>
              <a:effectLst>
                <a:glow rad="228600">
                  <a:srgbClr val="FFFF99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857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okchicas.com/wp-content/uploads/2015/12/Se%C3%B1ales-de-que-estas-saliendo-con-un-ni%C3%B1o-y-no-con-un-hombre-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580024" y="183863"/>
            <a:ext cx="6529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663300"/>
                  </a:glow>
                </a:effectLst>
                <a:latin typeface="Monotype Corsiva" panose="03010101010201010101" pitchFamily="66" charset="0"/>
              </a:rPr>
              <a:t>Perdóname por ser un amante fugitivo</a:t>
            </a:r>
            <a:endParaRPr lang="es-PE" sz="3200" b="1" dirty="0">
              <a:solidFill>
                <a:srgbClr val="FFFF00"/>
              </a:solidFill>
              <a:effectLst>
                <a:glow rad="228600">
                  <a:srgbClr val="6633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50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ujeractual.pe/media/mujeractual/image/se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026"/>
            <a:ext cx="12192000" cy="701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695459" y="154546"/>
            <a:ext cx="499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00FFFF"/>
                </a:solidFill>
                <a:effectLst>
                  <a:glow rad="228600">
                    <a:srgbClr val="1811AB"/>
                  </a:glow>
                </a:effectLst>
                <a:latin typeface="Monotype Corsiva" panose="03010101010201010101" pitchFamily="66" charset="0"/>
              </a:rPr>
              <a:t>Perdóname…</a:t>
            </a:r>
            <a:r>
              <a:rPr lang="es-PE" sz="3200" b="1" dirty="0" err="1" smtClean="0">
                <a:solidFill>
                  <a:srgbClr val="00FFFF"/>
                </a:solidFill>
                <a:effectLst>
                  <a:glow rad="228600">
                    <a:srgbClr val="1811AB"/>
                  </a:glow>
                </a:effectLst>
                <a:latin typeface="Monotype Corsiva" panose="03010101010201010101" pitchFamily="66" charset="0"/>
              </a:rPr>
              <a:t>perdómane</a:t>
            </a:r>
            <a:endParaRPr lang="es-PE" sz="3200" b="1" dirty="0">
              <a:solidFill>
                <a:srgbClr val="00FFFF"/>
              </a:solidFill>
              <a:effectLst>
                <a:glow rad="228600">
                  <a:srgbClr val="1811AB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4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.desmotivaciones.es/201209/loquemasdules_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0" t="6110" r="5818" b="21211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107582" y="257578"/>
            <a:ext cx="7096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663300"/>
                  </a:glow>
                </a:effectLst>
                <a:latin typeface="Monotype Corsiva" panose="03010101010201010101" pitchFamily="66" charset="0"/>
              </a:rPr>
              <a:t>Perdóname por no tomar tu mano toda la vida</a:t>
            </a:r>
            <a:endParaRPr lang="es-PE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rgbClr val="6633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00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VDsSVuTJO1Y/TxtbsQrqc1I/AAAAAAAABeM/u_uwjLMOgMg/s1600/enamorados%252Bamor%252Bpareja%252Bmar%252Bbeso%252Bpas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094704" y="5817900"/>
            <a:ext cx="41083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effectLst>
                  <a:glow rad="228600">
                    <a:srgbClr val="FF0066"/>
                  </a:glow>
                </a:effectLst>
                <a:latin typeface="Monotype Corsiva" panose="03010101010201010101" pitchFamily="66" charset="0"/>
              </a:rPr>
              <a:t>Perdóname …Perdóname</a:t>
            </a:r>
            <a:endParaRPr lang="es-PE" sz="3200" b="1" dirty="0">
              <a:effectLst>
                <a:glow rad="228600">
                  <a:srgbClr val="FF0066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3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1112"/>
          <a:stretch/>
        </p:blipFill>
        <p:spPr>
          <a:xfrm>
            <a:off x="0" y="-12880"/>
            <a:ext cx="12192000" cy="68708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193962" y="5834130"/>
            <a:ext cx="5911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rgbClr val="CB1B5E"/>
                </a:solidFill>
                <a:effectLst>
                  <a:glow rad="228600">
                    <a:srgbClr val="FFFCC9"/>
                  </a:glow>
                </a:effectLst>
                <a:latin typeface="Monotype Corsiva" panose="03010101010201010101" pitchFamily="66" charset="0"/>
              </a:rPr>
              <a:t>Perdóname  por causarte este dolor</a:t>
            </a:r>
            <a:endParaRPr lang="es-PE" sz="3200" b="1" dirty="0">
              <a:solidFill>
                <a:srgbClr val="CB1B5E"/>
              </a:solidFill>
              <a:effectLst>
                <a:glow rad="228600">
                  <a:srgbClr val="FFFCC9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05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237090" cy="696747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417452" y="5653825"/>
            <a:ext cx="2884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3399"/>
                </a:solidFill>
                <a:effectLst>
                  <a:glow rad="228600">
                    <a:srgbClr val="FFFEF3"/>
                  </a:glow>
                </a:effectLst>
                <a:latin typeface="Monotype Corsiva" panose="03010101010201010101" pitchFamily="66" charset="0"/>
              </a:rPr>
              <a:t>Tanto dolor</a:t>
            </a:r>
            <a:endParaRPr lang="es-PE" sz="3600" b="1" dirty="0">
              <a:solidFill>
                <a:srgbClr val="FF3399"/>
              </a:solidFill>
              <a:effectLst>
                <a:glow rad="228600">
                  <a:srgbClr val="FFFEF3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17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49.moonlighting.io/tmp/1_UCLYVFTW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4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167424" y="6078828"/>
            <a:ext cx="2884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3399"/>
                </a:solidFill>
                <a:effectLst>
                  <a:glow rad="228600">
                    <a:srgbClr val="FFFEF3"/>
                  </a:glow>
                </a:effectLst>
                <a:latin typeface="Monotype Corsiva" panose="03010101010201010101" pitchFamily="66" charset="0"/>
              </a:rPr>
              <a:t>Tanto dolor</a:t>
            </a:r>
            <a:endParaRPr lang="es-PE" sz="3600" b="1" dirty="0">
              <a:solidFill>
                <a:srgbClr val="FF3399"/>
              </a:solidFill>
              <a:effectLst>
                <a:glow rad="228600">
                  <a:srgbClr val="FFFEF3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31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.bp.blogspot.com/-pX7wyShF800/VMgWnvtX08I/AAAAAAAB_Xs/FMHuBC45YGw/s1600/Sombras%2BParejas%2B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0907" y="1333427"/>
            <a:ext cx="7870825" cy="491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/>
          <a:srcRect r="847" b="804"/>
          <a:stretch/>
        </p:blipFill>
        <p:spPr>
          <a:xfrm>
            <a:off x="0" y="0"/>
            <a:ext cx="122699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57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60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864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69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8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1514" y="0"/>
            <a:ext cx="12314678" cy="685799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221150" y="5798713"/>
            <a:ext cx="4790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002060"/>
                </a:solidFill>
                <a:effectLst>
                  <a:glow rad="228600">
                    <a:srgbClr val="FFFFFF"/>
                  </a:glow>
                </a:effectLst>
                <a:latin typeface="Monotype Corsiva" panose="03010101010201010101" pitchFamily="66" charset="0"/>
              </a:rPr>
              <a:t>Mi alma  mártir agonizando</a:t>
            </a:r>
            <a:endParaRPr lang="es-PE" sz="3200" b="1" dirty="0">
              <a:solidFill>
                <a:srgbClr val="002060"/>
              </a:solidFill>
              <a:effectLst>
                <a:glow rad="228600">
                  <a:srgbClr val="FFFF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52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-113" t="-13108" r="113" b="13108"/>
          <a:stretch/>
        </p:blipFill>
        <p:spPr>
          <a:xfrm>
            <a:off x="242944" y="0"/>
            <a:ext cx="11431659" cy="609151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002040" y="6091518"/>
            <a:ext cx="57040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F871"/>
                </a:solidFill>
                <a:effectLst>
                  <a:glow rad="228600">
                    <a:srgbClr val="600E00"/>
                  </a:glow>
                </a:effectLst>
                <a:latin typeface="Monotype Corsiva" panose="03010101010201010101" pitchFamily="66" charset="0"/>
              </a:rPr>
              <a:t>Por sentir esto que sentimos</a:t>
            </a:r>
            <a:endParaRPr lang="es-PE" sz="3600" b="1" dirty="0">
              <a:solidFill>
                <a:srgbClr val="FFF871"/>
              </a:solidFill>
              <a:effectLst>
                <a:glow rad="228600">
                  <a:srgbClr val="600E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89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5459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7212169" y="6233375"/>
            <a:ext cx="4829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228600">
                    <a:srgbClr val="0033CC"/>
                  </a:glow>
                </a:effectLst>
                <a:latin typeface="Monotype Corsiva" panose="03010101010201010101" pitchFamily="66" charset="0"/>
              </a:rPr>
              <a:t>Somos dos orillas de un rio</a:t>
            </a:r>
            <a:endParaRPr lang="es-PE" sz="32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glow rad="228600">
                  <a:srgbClr val="0033CC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52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ploff.net/wp-content/uploads/2015/05/BA-206-Me-recuesto-e14324802625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794715" y="5808372"/>
            <a:ext cx="6078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0066"/>
                </a:solidFill>
                <a:effectLst>
                  <a:glow rad="228600">
                    <a:srgbClr val="FFFFFF"/>
                  </a:glow>
                </a:effectLst>
                <a:latin typeface="Monotype Corsiva" panose="03010101010201010101" pitchFamily="66" charset="0"/>
              </a:rPr>
              <a:t>Que no se juntarán jamás</a:t>
            </a:r>
            <a:endParaRPr lang="es-PE" sz="3200" b="1" dirty="0">
              <a:solidFill>
                <a:srgbClr val="FF0066"/>
              </a:solidFill>
              <a:effectLst>
                <a:glow rad="228600">
                  <a:srgbClr val="FFFF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96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e.peru21.pe/102/ima/0/0/2/2/6/2269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653048" y="6078828"/>
            <a:ext cx="59114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6699"/>
                </a:solidFill>
                <a:effectLst>
                  <a:glow rad="228600">
                    <a:srgbClr val="FFFBA3"/>
                  </a:glow>
                </a:effectLst>
                <a:latin typeface="Monotype Corsiva" panose="03010101010201010101" pitchFamily="66" charset="0"/>
              </a:rPr>
              <a:t>Pero no permitas que lo nuestro muera</a:t>
            </a:r>
            <a:endParaRPr lang="es-PE" sz="3200" b="1" dirty="0">
              <a:solidFill>
                <a:srgbClr val="FF6699"/>
              </a:solidFill>
              <a:effectLst>
                <a:glow rad="228600">
                  <a:srgbClr val="FFFBA3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07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debate.com.mx/export/sites/debate/img/ahora/2015/12/26/9_septiembre.jpg_114465098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6" t="10516" r="10543" b="11511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5975797" y="6220496"/>
            <a:ext cx="5318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D60093"/>
                </a:solidFill>
                <a:effectLst>
                  <a:glow rad="228600">
                    <a:srgbClr val="FFFF00"/>
                  </a:glow>
                </a:effectLst>
                <a:latin typeface="Monotype Corsiva" panose="03010101010201010101" pitchFamily="66" charset="0"/>
              </a:rPr>
              <a:t>Yo llegaré al fondo de tu alma tibia</a:t>
            </a:r>
            <a:endParaRPr lang="es-PE" sz="3200" b="1" dirty="0">
              <a:solidFill>
                <a:srgbClr val="D60093"/>
              </a:solidFill>
              <a:effectLst>
                <a:glow rad="228600">
                  <a:srgbClr val="FFFF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73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3112" y="1185862"/>
            <a:ext cx="8105775" cy="4486275"/>
          </a:xfrm>
          <a:prstGeom prst="rect">
            <a:avLst/>
          </a:prstGeom>
        </p:spPr>
      </p:pic>
      <p:pic>
        <p:nvPicPr>
          <p:cNvPr id="6146" name="Picture 2" descr="https://lh3.googleusercontent.com/-3oicGcj8BJY/VVpTsOGyZOI/AAAAAAAACuA/xCLSWL4Ip88/s640/blogger-image--8161897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481848" y="6078828"/>
            <a:ext cx="5808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rgbClr val="04235C"/>
                  </a:glow>
                </a:effectLst>
                <a:latin typeface="Monotype Corsiva" panose="03010101010201010101" pitchFamily="66" charset="0"/>
              </a:rPr>
              <a:t>Y no te duermas por favor a mi vera</a:t>
            </a:r>
            <a:endParaRPr lang="es-PE" sz="32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glow rad="228600">
                  <a:srgbClr val="04235C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058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6220497" y="6104586"/>
            <a:ext cx="57053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760000"/>
                </a:solidFill>
                <a:effectLst>
                  <a:glow rad="228600">
                    <a:srgbClr val="FFFCB9"/>
                  </a:glow>
                </a:effectLst>
                <a:latin typeface="Monotype Corsiva" panose="03010101010201010101" pitchFamily="66" charset="0"/>
              </a:rPr>
              <a:t>Tratare de darte el bálsamo que alivia</a:t>
            </a:r>
            <a:endParaRPr lang="es-PE" sz="3200" b="1" dirty="0">
              <a:solidFill>
                <a:srgbClr val="760000"/>
              </a:solidFill>
              <a:effectLst>
                <a:glow rad="228600">
                  <a:srgbClr val="FFFCB9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s://49.media.tumblr.com/07f3829f53872f05316e128b5fc50218/tumblr_mgtyvf97t41rfm42go1_50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01544"/>
            <a:ext cx="4237148" cy="25564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89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4.bp.blogspot.com/_xwXZ3EyLNhM/S38L96Rjt8I/AAAAAAAACHs/li74bXp5etA/s320/17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940935" y="6027313"/>
            <a:ext cx="3837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Perdóname…Perdóname</a:t>
            </a:r>
            <a:endParaRPr lang="es-PE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rgbClr val="FF00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54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wapa.pe/sites/default/files/styles/img_600x406_1foto/public/imagen/2016/01/17/Nota-10070-los-amores-prohibidos-desatarian-placeres-mas-intensos-wapa.jpg?itok=0cLe6V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99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759854" y="5812979"/>
            <a:ext cx="5576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00FF99"/>
                </a:solidFill>
                <a:effectLst>
                  <a:glow rad="228600">
                    <a:srgbClr val="0000FF"/>
                  </a:glow>
                </a:effectLst>
                <a:latin typeface="Monotype Corsiva" panose="03010101010201010101" pitchFamily="66" charset="0"/>
              </a:rPr>
              <a:t>Perdóname por ser un amor prohibido</a:t>
            </a:r>
            <a:endParaRPr lang="es-PE" sz="3200" b="1" dirty="0">
              <a:solidFill>
                <a:srgbClr val="00FF99"/>
              </a:solidFill>
              <a:effectLst>
                <a:glow rad="228600">
                  <a:srgbClr val="0000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8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803" y="0"/>
            <a:ext cx="12349605" cy="685800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3309870" y="5950040"/>
            <a:ext cx="6053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C00000"/>
                </a:solidFill>
                <a:effectLst>
                  <a:glow rad="228600">
                    <a:srgbClr val="0CDFFC"/>
                  </a:glow>
                </a:effectLst>
                <a:latin typeface="Monotype Corsiva" panose="03010101010201010101" pitchFamily="66" charset="0"/>
              </a:rPr>
              <a:t>Perdóname… Perdóname</a:t>
            </a:r>
            <a:endParaRPr lang="es-PE" sz="3600" b="1" dirty="0">
              <a:solidFill>
                <a:srgbClr val="C00000"/>
              </a:solidFill>
              <a:effectLst>
                <a:glow rad="228600">
                  <a:srgbClr val="0CDFFC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69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1870" r="656" b="1188"/>
          <a:stretch/>
        </p:blipFill>
        <p:spPr>
          <a:xfrm>
            <a:off x="0" y="-90152"/>
            <a:ext cx="12264949" cy="6948152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477296" y="5808372"/>
            <a:ext cx="6980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12203E"/>
                </a:solidFill>
                <a:effectLst>
                  <a:glow rad="228600">
                    <a:srgbClr val="FFFA9F"/>
                  </a:glow>
                </a:effectLst>
                <a:latin typeface="Monotype Corsiva" panose="03010101010201010101" pitchFamily="66" charset="0"/>
              </a:rPr>
              <a:t>Perdóname por ser tu amante fugitivo</a:t>
            </a:r>
            <a:endParaRPr lang="es-PE" sz="3200" b="1" dirty="0">
              <a:solidFill>
                <a:srgbClr val="12203E"/>
              </a:solidFill>
              <a:effectLst>
                <a:glow rad="228600">
                  <a:srgbClr val="FFFA9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3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2.bp.blogspot.com/-J2j80sqFVy0/T-J_6ZcXjMI/AAAAAAAACNw/3_hD7k0hEu0/s1600/membril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702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122017" y="6053070"/>
            <a:ext cx="4879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3528E0"/>
                </a:solidFill>
                <a:effectLst>
                  <a:glow rad="228600">
                    <a:srgbClr val="7CE038"/>
                  </a:glow>
                </a:effectLst>
                <a:latin typeface="Monotype Corsiva" panose="03010101010201010101" pitchFamily="66" charset="0"/>
              </a:rPr>
              <a:t>Perdóname…Perdóname</a:t>
            </a:r>
            <a:endParaRPr lang="es-PE" sz="3600" b="1" dirty="0">
              <a:solidFill>
                <a:srgbClr val="3528E0"/>
              </a:solidFill>
              <a:effectLst>
                <a:glow rad="228600">
                  <a:srgbClr val="7CE038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26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1.bp.blogspot.com/-uWGgWLTWalg/T5Kz9kVeSfI/AAAAAAAADWg/_Gb-LilbWLE/s1600/Pareja%2520Corriendo_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009103" y="6117465"/>
            <a:ext cx="83068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663300"/>
                  </a:glow>
                </a:effectLst>
                <a:latin typeface="Monotype Corsiva" panose="03010101010201010101" pitchFamily="66" charset="0"/>
              </a:rPr>
              <a:t>Perdóname por no poder aferrar tu mano toda la vida</a:t>
            </a:r>
            <a:endParaRPr lang="es-PE" sz="3200" b="1" dirty="0">
              <a:solidFill>
                <a:srgbClr val="FFFF00"/>
              </a:solidFill>
              <a:effectLst>
                <a:glow rad="228600">
                  <a:srgbClr val="6633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62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493" y="0"/>
            <a:ext cx="12276985" cy="685799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893972" y="5975797"/>
            <a:ext cx="3966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002A13"/>
                </a:solidFill>
                <a:effectLst>
                  <a:glow rad="228600">
                    <a:srgbClr val="C2F0A2"/>
                  </a:glow>
                </a:effectLst>
                <a:latin typeface="Monotype Corsiva" panose="03010101010201010101" pitchFamily="66" charset="0"/>
              </a:rPr>
              <a:t>Perdóname…Perdóname</a:t>
            </a:r>
            <a:endParaRPr lang="es-PE" sz="3200" b="1" dirty="0">
              <a:solidFill>
                <a:srgbClr val="002A13"/>
              </a:solidFill>
              <a:effectLst>
                <a:glow rad="228600">
                  <a:srgbClr val="C2F0A2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70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"/>
          <a:stretch/>
        </p:blipFill>
        <p:spPr>
          <a:xfrm>
            <a:off x="0" y="-2012"/>
            <a:ext cx="12192000" cy="6860012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40913" y="6104586"/>
            <a:ext cx="6001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dirty="0" smtClean="0">
                <a:solidFill>
                  <a:srgbClr val="60DDEE"/>
                </a:solidFill>
                <a:effectLst>
                  <a:glow rad="228600">
                    <a:srgbClr val="041E4C"/>
                  </a:glow>
                </a:effectLst>
                <a:latin typeface="Monotype Corsiva" panose="03010101010201010101" pitchFamily="66" charset="0"/>
              </a:rPr>
              <a:t>Perdóname por causarte tanto dolor</a:t>
            </a:r>
            <a:endParaRPr lang="es-PE" sz="3600" dirty="0">
              <a:solidFill>
                <a:srgbClr val="60DDEE"/>
              </a:solidFill>
              <a:effectLst>
                <a:glow rad="228600">
                  <a:srgbClr val="041E4C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13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7330" y="0"/>
            <a:ext cx="124224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98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iroposparahombres.com/wp-content/uploads/2015/11/parejas-de-enamorados-amor-w3435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1820"/>
            <a:ext cx="12192000" cy="708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39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91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eljardindelsur.files.wordpress.com/2015/06/ojos_sal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66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photos1.blogger.com/blogger/1263/2441/1600/MUJERLLORA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431109" y="5924282"/>
            <a:ext cx="6053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C00000"/>
                </a:solidFill>
                <a:effectLst>
                  <a:glow rad="228600">
                    <a:srgbClr val="0CDFFC"/>
                  </a:glow>
                </a:effectLst>
                <a:latin typeface="Monotype Corsiva" panose="03010101010201010101" pitchFamily="66" charset="0"/>
              </a:rPr>
              <a:t>Perdóname… Perdóname</a:t>
            </a:r>
            <a:endParaRPr lang="es-PE" sz="3600" b="1" dirty="0">
              <a:solidFill>
                <a:srgbClr val="C00000"/>
              </a:solidFill>
              <a:effectLst>
                <a:glow rad="228600">
                  <a:srgbClr val="0CDFFC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41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789" y="0"/>
            <a:ext cx="12317891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25003" y="270456"/>
            <a:ext cx="6903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dirty="0" smtClean="0">
                <a:solidFill>
                  <a:srgbClr val="3E2F00"/>
                </a:solidFill>
                <a:effectLst>
                  <a:glow rad="228600">
                    <a:srgbClr val="FFFFCC"/>
                  </a:glow>
                </a:effectLst>
                <a:latin typeface="Monotype Corsiva" panose="03010101010201010101" pitchFamily="66" charset="0"/>
              </a:rPr>
              <a:t>Perdóname por ser tu amor prohibido</a:t>
            </a:r>
            <a:endParaRPr lang="es-PE" sz="3600" dirty="0">
              <a:solidFill>
                <a:srgbClr val="3E2F00"/>
              </a:solidFill>
              <a:effectLst>
                <a:glow rad="228600">
                  <a:srgbClr val="FFFFCC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81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delismor.files.wordpress.com/2010/09/pareja-que-se-amamiradasbesosmarnubespareja-en-paisaje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7" t="7324" r="7253" b="704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31818" y="6211669"/>
            <a:ext cx="6053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FF00"/>
                </a:solidFill>
                <a:effectLst>
                  <a:glow rad="228600">
                    <a:srgbClr val="561BE9"/>
                  </a:glow>
                </a:effectLst>
                <a:latin typeface="Monotype Corsiva" panose="03010101010201010101" pitchFamily="66" charset="0"/>
              </a:rPr>
              <a:t>Perdóname… Perdóname</a:t>
            </a:r>
            <a:endParaRPr lang="es-PE" sz="3600" b="1" dirty="0">
              <a:solidFill>
                <a:srgbClr val="FFFF00"/>
              </a:solidFill>
              <a:effectLst>
                <a:glow rad="228600">
                  <a:srgbClr val="561BE9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46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nglano.es/autores-de-frases/g/frase-para-expresar-la-tristeza-142977923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7" t="9882" r="8761" b="2504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094704" y="6117465"/>
            <a:ext cx="6001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dirty="0" smtClean="0">
                <a:solidFill>
                  <a:srgbClr val="FFF643"/>
                </a:solidFill>
                <a:effectLst>
                  <a:glow rad="228600">
                    <a:srgbClr val="663300"/>
                  </a:glow>
                </a:effectLst>
                <a:latin typeface="Monotype Corsiva" panose="03010101010201010101" pitchFamily="66" charset="0"/>
              </a:rPr>
              <a:t>Perdóname por causarte tanto dolor</a:t>
            </a:r>
            <a:endParaRPr lang="es-PE" sz="3600" dirty="0">
              <a:solidFill>
                <a:srgbClr val="FFF643"/>
              </a:solidFill>
              <a:effectLst>
                <a:glow rad="228600">
                  <a:srgbClr val="6633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92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295" y="0"/>
            <a:ext cx="12330295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034862" y="399245"/>
            <a:ext cx="2897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663300"/>
                </a:solidFill>
                <a:effectLst>
                  <a:glow rad="228600">
                    <a:srgbClr val="FFFFFF"/>
                  </a:glow>
                </a:effectLst>
                <a:latin typeface="Monotype Corsiva" panose="03010101010201010101" pitchFamily="66" charset="0"/>
              </a:rPr>
              <a:t>Tanto dolor</a:t>
            </a:r>
            <a:endParaRPr lang="es-PE" sz="3600" b="1" dirty="0">
              <a:solidFill>
                <a:srgbClr val="663300"/>
              </a:solidFill>
              <a:effectLst>
                <a:glow rad="228600">
                  <a:srgbClr val="FFFF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50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03953" cy="7006107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631841" y="5795493"/>
            <a:ext cx="2884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600" b="1" dirty="0" smtClean="0">
                <a:solidFill>
                  <a:srgbClr val="FF3399"/>
                </a:solidFill>
                <a:effectLst>
                  <a:glow rad="228600">
                    <a:srgbClr val="FFFEF3"/>
                  </a:glow>
                </a:effectLst>
                <a:latin typeface="Monotype Corsiva" panose="03010101010201010101" pitchFamily="66" charset="0"/>
              </a:rPr>
              <a:t>Tanto dolor</a:t>
            </a:r>
            <a:endParaRPr lang="es-PE" sz="3600" b="1" dirty="0">
              <a:solidFill>
                <a:srgbClr val="FF3399"/>
              </a:solidFill>
              <a:effectLst>
                <a:glow rad="228600">
                  <a:srgbClr val="FFFEF3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92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">
        <p14:ripple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Picture 2" descr="http://4.bp.blogspot.com/_ib9VKPnSRuQ/TS5BYlIiUjI/AAAAAAAADGQ/oGf5TnVtUp4/s1600/bendiciones56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602" y="605307"/>
            <a:ext cx="2684527" cy="272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7122672" y="4506599"/>
            <a:ext cx="44231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Diseño       : Amore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Tema         : Perdóname por ser un amor Prohibido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Música     : Perdóname – Canción rusa</a:t>
            </a:r>
          </a:p>
          <a:p>
            <a:endParaRPr lang="es-PE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11410681" y="5911403"/>
            <a:ext cx="781317" cy="936818"/>
            <a:chOff x="4771145" y="4689809"/>
            <a:chExt cx="1381680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1145" y="4689809"/>
              <a:ext cx="1381680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4814459" y="4785433"/>
              <a:ext cx="1266506" cy="4298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936" y="6135453"/>
            <a:ext cx="2575775" cy="76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599" y="0"/>
            <a:ext cx="925296" cy="99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37" y="-38637"/>
            <a:ext cx="942332" cy="110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27F8B-FB3D-42C9-AD96-276860669A88}" type="datetime1">
              <a:rPr lang="es-PE" sz="1800" b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24/01/2016</a:t>
            </a:fld>
            <a:endParaRPr lang="es-PE" sz="18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4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1604</TotalTime>
  <Words>238</Words>
  <Application>Microsoft Office PowerPoint</Application>
  <PresentationFormat>Panorámica</PresentationFormat>
  <Paragraphs>52</Paragraphs>
  <Slides>53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60" baseType="lpstr">
      <vt:lpstr>Arial</vt:lpstr>
      <vt:lpstr>Calibri</vt:lpstr>
      <vt:lpstr>Calibri Light</vt:lpstr>
      <vt:lpstr>Kristen ITC</vt:lpstr>
      <vt:lpstr>Monotype Corsiva</vt:lpstr>
      <vt:lpstr>Diseño predeterminado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Servidor</cp:lastModifiedBy>
  <cp:revision>144</cp:revision>
  <dcterms:created xsi:type="dcterms:W3CDTF">2015-11-23T21:59:59Z</dcterms:created>
  <dcterms:modified xsi:type="dcterms:W3CDTF">2016-01-25T00:59:52Z</dcterms:modified>
</cp:coreProperties>
</file>