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2" r:id="rId2"/>
  </p:sldMasterIdLst>
  <p:notesMasterIdLst>
    <p:notesMasterId r:id="rId33"/>
  </p:notesMasterIdLst>
  <p:sldIdLst>
    <p:sldId id="309" r:id="rId3"/>
    <p:sldId id="285" r:id="rId4"/>
    <p:sldId id="326" r:id="rId5"/>
    <p:sldId id="343" r:id="rId6"/>
    <p:sldId id="344" r:id="rId7"/>
    <p:sldId id="348" r:id="rId8"/>
    <p:sldId id="290" r:id="rId9"/>
    <p:sldId id="292" r:id="rId10"/>
    <p:sldId id="293" r:id="rId11"/>
    <p:sldId id="287" r:id="rId12"/>
    <p:sldId id="294" r:id="rId13"/>
    <p:sldId id="340" r:id="rId14"/>
    <p:sldId id="298" r:id="rId15"/>
    <p:sldId id="295" r:id="rId16"/>
    <p:sldId id="296" r:id="rId17"/>
    <p:sldId id="299" r:id="rId18"/>
    <p:sldId id="300" r:id="rId19"/>
    <p:sldId id="301" r:id="rId20"/>
    <p:sldId id="302" r:id="rId21"/>
    <p:sldId id="303" r:id="rId22"/>
    <p:sldId id="304" r:id="rId23"/>
    <p:sldId id="311" r:id="rId24"/>
    <p:sldId id="310" r:id="rId25"/>
    <p:sldId id="312" r:id="rId26"/>
    <p:sldId id="313" r:id="rId27"/>
    <p:sldId id="314" r:id="rId28"/>
    <p:sldId id="315" r:id="rId29"/>
    <p:sldId id="307" r:id="rId30"/>
    <p:sldId id="308" r:id="rId31"/>
    <p:sldId id="317" r:id="rId32"/>
  </p:sldIdLst>
  <p:sldSz cx="9144000" cy="5143500" type="screen16x9"/>
  <p:notesSz cx="6858000" cy="9144000"/>
  <p:embeddedFontLst>
    <p:embeddedFont>
      <p:font typeface="Calibri" pitchFamily="34" charset="0"/>
      <p:regular r:id="rId34"/>
      <p:bold r:id="rId35"/>
      <p:italic r:id="rId36"/>
      <p:boldItalic r:id="rId37"/>
    </p:embeddedFont>
    <p:embeddedFont>
      <p:font typeface="Edwardian Script ITC" pitchFamily="66" charset="0"/>
      <p:regular r:id="rId38"/>
    </p:embeddedFont>
    <p:embeddedFont>
      <p:font typeface="Berlin Sans FB Demi" pitchFamily="34" charset="0"/>
      <p:bold r:id="rId39"/>
    </p:embeddedFont>
  </p:embeddedFontLst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r0SWXp7Di74Y3rAyNQOWg" hashData="w0gMZcDqHSfQg/qjaLlh3zLdE5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FF0000"/>
    <a:srgbClr val="FFFF00"/>
    <a:srgbClr val="E300E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591" autoAdjust="0"/>
    <p:restoredTop sz="98325" autoAdjust="0"/>
  </p:normalViewPr>
  <p:slideViewPr>
    <p:cSldViewPr>
      <p:cViewPr>
        <p:scale>
          <a:sx n="100" d="100"/>
          <a:sy n="100" d="100"/>
        </p:scale>
        <p:origin x="432" y="-2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1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4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2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B6DC5DB-F507-4A83-AA82-35F057B49C2C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2F02119-71D4-4B99-B560-B3D220B62FA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81EF8-DFC8-45F6-876F-2F3830F50449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954BC-A998-405B-B41A-EAC8B9FE25D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28C1B-6216-45A2-94A5-874C85A8ACE3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E149A-3FB5-4488-B005-0F098582235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101C8-C627-4C65-8435-07D843435112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C63DB-F322-4106-95AF-25BF07E0FB1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10207-F793-4886-980A-494374968C22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E7D03-77A3-4673-8DA2-214C1EAB3D6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D3914-AC8A-4006-ACD4-A07062BE2186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E180A-69DC-4915-B027-EB4A66D416D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C0780-3D69-47F8-AA28-53429CB3EACD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27D29-954B-4373-8617-EE2F06E3452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70CC7-40DB-481C-94F0-C8C91316EA1D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BE766-E529-402C-87DE-DC2BF418F2C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EFFF5-D3D0-45DC-91CD-57B9985ADCDF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88202-D61F-4D1A-9D6F-974CD236F9A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EAB34-2509-4134-9ADC-CD6D7215A2EE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15AED-7E44-44C6-8848-0F69A8C0AFF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01C0B-AA0E-4612-8E16-A2B39FC972B6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8503F-964E-4D13-B103-3441ADB2667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85814-5F8E-4F76-80A3-F9E02B995D10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F8317-92B8-4746-A61C-95D44533ADB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552D7E-521B-438D-83A7-2F8D4BA1E63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BF62329-B7C9-4EED-A66D-04AC58449C6E}" type="datetimeFigureOut">
              <a:rPr lang="es-AR"/>
              <a:pPr>
                <a:defRPr/>
              </a:pPr>
              <a:t>22/05/2014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059637-6723-468C-92A7-1853094147A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C189351F-F102-4BDC-A2B4-CF532800355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2.jpe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.jpe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3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3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1.ytimg.com/vi/25UWytIM9Lc/maxresdefault.jpg"/>
          <p:cNvPicPr>
            <a:picLocks noChangeAspect="1" noChangeArrowheads="1"/>
          </p:cNvPicPr>
          <p:nvPr/>
        </p:nvPicPr>
        <p:blipFill>
          <a:blip r:embed="rId3"/>
          <a:srcRect l="5469" r="468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-7358146" y="4214824"/>
            <a:ext cx="7214604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4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Pensamientos sobre el amor</a:t>
            </a:r>
          </a:p>
        </p:txBody>
      </p:sp>
      <p:sp>
        <p:nvSpPr>
          <p:cNvPr id="5" name="4-Point Star 28"/>
          <p:cNvSpPr/>
          <p:nvPr/>
        </p:nvSpPr>
        <p:spPr>
          <a:xfrm rot="890656">
            <a:off x="3159507" y="4139768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4-Point Star 29"/>
          <p:cNvSpPr/>
          <p:nvPr/>
        </p:nvSpPr>
        <p:spPr>
          <a:xfrm rot="890656">
            <a:off x="5725594" y="4024601"/>
            <a:ext cx="350459" cy="26284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4-Point Star 30"/>
          <p:cNvSpPr/>
          <p:nvPr/>
        </p:nvSpPr>
        <p:spPr>
          <a:xfrm rot="890656">
            <a:off x="7093523" y="4174243"/>
            <a:ext cx="266972" cy="20022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4-Point Star 31"/>
          <p:cNvSpPr/>
          <p:nvPr/>
        </p:nvSpPr>
        <p:spPr>
          <a:xfrm rot="890656">
            <a:off x="3668844" y="4537758"/>
            <a:ext cx="321693" cy="24127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4-Point Star 55"/>
          <p:cNvSpPr/>
          <p:nvPr/>
        </p:nvSpPr>
        <p:spPr>
          <a:xfrm rot="890656">
            <a:off x="4740414" y="4037692"/>
            <a:ext cx="321693" cy="24127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4-Point Star 28"/>
          <p:cNvSpPr/>
          <p:nvPr/>
        </p:nvSpPr>
        <p:spPr>
          <a:xfrm rot="890656">
            <a:off x="2516566" y="4282644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4-Point Star 29"/>
          <p:cNvSpPr/>
          <p:nvPr/>
        </p:nvSpPr>
        <p:spPr>
          <a:xfrm rot="890656">
            <a:off x="5171325" y="4398207"/>
            <a:ext cx="350459" cy="26284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4-Point Star 30"/>
          <p:cNvSpPr/>
          <p:nvPr/>
        </p:nvSpPr>
        <p:spPr>
          <a:xfrm rot="890656">
            <a:off x="6164829" y="4317119"/>
            <a:ext cx="266972" cy="20022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4-Point Star 31"/>
          <p:cNvSpPr/>
          <p:nvPr/>
        </p:nvSpPr>
        <p:spPr>
          <a:xfrm rot="890656">
            <a:off x="4311786" y="4466319"/>
            <a:ext cx="321693" cy="24127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4-Point Star 55"/>
          <p:cNvSpPr/>
          <p:nvPr/>
        </p:nvSpPr>
        <p:spPr>
          <a:xfrm rot="890656">
            <a:off x="3954596" y="3966253"/>
            <a:ext cx="321693" cy="24127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4-Point Star 28"/>
          <p:cNvSpPr/>
          <p:nvPr/>
        </p:nvSpPr>
        <p:spPr>
          <a:xfrm rot="890656">
            <a:off x="7538259" y="3911945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4-Point Star 30"/>
          <p:cNvSpPr/>
          <p:nvPr/>
        </p:nvSpPr>
        <p:spPr>
          <a:xfrm rot="890656">
            <a:off x="1878550" y="3888491"/>
            <a:ext cx="266972" cy="20022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2" descr="http://www.tapety.odpoczywam.net/tapety/zwierzeta/7/19.jpg"/>
          <p:cNvPicPr>
            <a:picLocks noChangeAspect="1" noChangeArrowheads="1"/>
          </p:cNvPicPr>
          <p:nvPr/>
        </p:nvPicPr>
        <p:blipFill>
          <a:blip r:embed="rId4"/>
          <a:srcRect t="2737" b="5038"/>
          <a:stretch>
            <a:fillRect/>
          </a:stretch>
        </p:blipFill>
        <p:spPr bwMode="auto">
          <a:xfrm>
            <a:off x="0" y="3942"/>
            <a:ext cx="9144000" cy="51395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20" name="19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3000">
    <p:fade/>
    <p:sndAc>
      <p:stSnd loop="1">
        <p:snd r:embed="rId2" name="paul anka - put your head on my shoulder(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92188 -0.00803 C 0.9 0.02687 0.86094 0.0769 0.81459 0.0769 C 0.74584 0.0769 0.68959 0.02502 0.68959 -0.04077 C 0.68959 -0.06177 0.69566 -0.08153 0.7066 -0.09883 C 0.70486 -0.09883 0.92188 -0.35979 0.92188 -0.36195 C 0.92188 -0.35979 1.13976 -0.09883 1.13768 -0.09883 C 1.14931 -0.08153 1.15417 -0.06177 1.15417 -0.04077 C 1.15417 0.02502 1.09879 0.0769 1.0283 0.0769 C 0.98334 0.0769 0.94445 0.02687 0.92188 -0.00803 Z " pathEditMode="relative" rAng="10800000" ptsTypes="fffffffff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700"/>
                            </p:stCondLst>
                            <p:childTnLst>
                              <p:par>
                                <p:cTn id="22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xit" presetSubtype="0" fill="hold" grpId="1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700"/>
                            </p:stCondLst>
                            <p:childTnLst>
                              <p:par>
                                <p:cTn id="7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200"/>
                            </p:stCondLst>
                            <p:childTnLst>
                              <p:par>
                                <p:cTn id="84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xit" presetSubtype="0" fill="hold" grpId="1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200"/>
                            </p:stCondLst>
                            <p:childTnLst>
                              <p:par>
                                <p:cTn id="1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700"/>
                            </p:stCondLst>
                            <p:childTnLst>
                              <p:par>
                                <p:cTn id="146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270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tapety.odpoczywam.net/tapety/zwierzeta/7/19.jpg"/>
          <p:cNvPicPr>
            <a:picLocks noChangeAspect="1" noChangeArrowheads="1"/>
          </p:cNvPicPr>
          <p:nvPr/>
        </p:nvPicPr>
        <p:blipFill>
          <a:blip r:embed="rId2"/>
          <a:srcRect t="2737" b="5038"/>
          <a:stretch>
            <a:fillRect/>
          </a:stretch>
        </p:blipFill>
        <p:spPr bwMode="auto">
          <a:xfrm>
            <a:off x="0" y="3942"/>
            <a:ext cx="9144000" cy="51395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www.tapety.odpoczywam.net/tapety/zwierzeta/7/19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  <a:lum bright="55000" contrast="-77000"/>
          </a:blip>
          <a:srcRect t="3750" b="625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6" name="5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tapety.odpoczywam.net/tapety/zwierzeta/7/19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  <a:lum bright="55000" contrast="-77000"/>
          </a:blip>
          <a:srcRect t="3750" b="625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3" name="2 Rectángulo"/>
          <p:cNvSpPr/>
          <p:nvPr/>
        </p:nvSpPr>
        <p:spPr>
          <a:xfrm>
            <a:off x="-8572500" y="3214688"/>
            <a:ext cx="6643642" cy="1525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 Todo camino a transitar siempre será más fácil si tu estás conmigo.”</a:t>
            </a:r>
          </a:p>
          <a:p>
            <a:pPr algn="ctr"/>
            <a:endParaRPr lang="es-AR" sz="2400" i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pPr algn="ctr"/>
            <a:r>
              <a:rPr lang="es-AR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Anónimo</a:t>
            </a:r>
          </a:p>
        </p:txBody>
      </p:sp>
      <p:sp>
        <p:nvSpPr>
          <p:cNvPr id="6" name="5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pat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691 -0.1328 C 1.08108 -0.16492 1.10208 -0.21093 1.12708 -0.21093 C 1.16406 -0.21093 1.1941 -0.16306 1.1941 -0.10253 C 1.1941 -0.08307 1.19115 -0.06516 1.18507 -0.0491 C 1.18611 -0.0491 1.0691 0.19086 1.0691 0.19271 C 1.0691 0.19086 0.95208 -0.0491 0.95313 -0.0491 C 0.94705 -0.06516 0.9441 -0.08307 0.9441 -0.10253 C 0.9441 -0.16306 0.97413 -0.21093 1.01215 -0.21093 C 1.03611 -0.21093 1.05712 -0.16492 1.0691 -0.1328 Z " pathEditMode="relative" rAng="0" ptsTypes="fffffffff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700"/>
                            </p:stCondLst>
                            <p:childTnLst>
                              <p:par>
                                <p:cTn id="11" presetID="9" presetClass="pat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677 -0.14731 C 1.07552 -0.16831 1.08941 -0.19858 1.10573 -0.19858 C 1.1302 -0.19858 1.15 -0.16739 1.15 -0.12755 C 1.15 -0.11458 1.14791 -0.10284 1.14392 -0.09234 C 1.14461 -0.09234 1.0677 0.06578 1.0677 0.06702 C 1.0677 0.06578 0.99062 -0.09234 0.99132 -0.09234 C 0.98732 -0.10284 0.98541 -0.11458 0.98541 -0.12755 C 0.98541 -0.16739 1.00503 -0.19858 1.0302 -0.19858 C 1.04583 -0.19858 1.05972 -0.16831 1.0677 -0.14731 Z " pathEditMode="relative" rAng="0" ptsTypes="fffffffff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3" grpId="1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alpacabusinesssecrets.com/wp-content/uploads/2013/11/Alpacas-48b-800x600.jpg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516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 descr="http://www.tapety.odpoczywam.net/tapety/zwierzeta/7/19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bg1">
                <a:tint val="45000"/>
                <a:satMod val="400000"/>
              </a:schemeClr>
            </a:duotone>
            <a:lum bright="55000" contrast="-77000"/>
          </a:blip>
          <a:srcRect t="3750" b="625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1181078" y="2514600"/>
            <a:ext cx="6715172" cy="1525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 Todo camino a transitar siempre será más fácil si tu estás conmigo.”</a:t>
            </a:r>
          </a:p>
          <a:p>
            <a:pPr algn="ctr"/>
            <a:endParaRPr lang="es-AR" sz="2400" i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pPr algn="ctr"/>
            <a:r>
              <a:rPr lang="es-AR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Anónimo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14" name="13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alpacabusinesssecrets.com/wp-content/uploads/2013/11/Alpacas-48b-800x600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  <a:lum bright="55000" contrast="-77000"/>
          </a:blip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9001125" y="2857500"/>
            <a:ext cx="7358062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“No esperes a que los demás tomen la iniciativa, cuando sabes que te mueres de ganas de un abrazo, una caricia, un beso.”</a:t>
            </a:r>
          </a:p>
          <a:p>
            <a:pPr algn="ctr">
              <a:defRPr/>
            </a:pPr>
            <a:endParaRPr lang="es-AR" i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pPr algn="ctr">
              <a:defRPr/>
            </a:pPr>
            <a:r>
              <a:rPr lang="es-AR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Charles Chaplin</a:t>
            </a:r>
          </a:p>
        </p:txBody>
      </p:sp>
      <p:pic>
        <p:nvPicPr>
          <p:cNvPr id="7" name="Picture 2" descr="http://alpacabusinesssecrets.com/wp-content/uploads/2013/11/Alpacas-48b-800x600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8" name="7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7587 -0.08184 C 1.08785 -0.11396 1.10885 -0.15998 1.13385 -0.15998 C 1.17083 -0.15998 1.20087 -0.11211 1.20087 -0.05158 C 1.20087 -0.03212 1.19792 -0.01421 1.19184 0.00185 C 1.19288 0.00185 1.07587 0.24181 1.07587 0.24367 C 1.07587 0.24181 0.95885 0.00185 0.95989 0.00185 C 0.95382 -0.01421 0.95087 -0.03212 0.95087 -0.05158 C 0.95087 -0.11211 0.9809 -0.15998 1.01892 -0.15998 C 1.04288 -0.15998 1.06389 -0.11396 1.07587 -0.08184 Z " pathEditMode="relative" rAng="0" ptsTypes="fffffffff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400"/>
                            </p:stCondLst>
                            <p:childTnLst>
                              <p:par>
                                <p:cTn id="18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7396 -0.08246 C 1.08159 -0.10315 1.09514 -0.1328 1.11128 -0.1328 C 1.13524 -0.1328 1.15468 -0.10192 1.15468 -0.063 C 1.15468 -0.05034 1.15277 -0.03891 1.14878 -0.02841 C 1.14948 -0.02841 1.07396 0.12662 1.07396 0.12786 C 1.07396 0.12662 0.99826 -0.02841 0.99896 -0.02841 C 0.99496 -0.03891 0.99323 -0.05034 0.99323 -0.063 C 0.99323 -0.10192 1.0125 -0.1328 1.03715 -0.1328 C 1.0526 -0.1328 1.06614 -0.10315 1.07396 -0.08246 Z " pathEditMode="relative" rAng="0" ptsTypes="fffffffff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cdn.fotopedia.com/flickr-21530705-original.jpg"/>
          <p:cNvPicPr>
            <a:picLocks noChangeAspect="1" noChangeArrowheads="1"/>
          </p:cNvPicPr>
          <p:nvPr/>
        </p:nvPicPr>
        <p:blipFill>
          <a:blip r:embed="rId2"/>
          <a:srcRect b="4356"/>
          <a:stretch>
            <a:fillRect/>
          </a:stretch>
        </p:blipFill>
        <p:spPr bwMode="auto">
          <a:xfrm>
            <a:off x="1169678" y="0"/>
            <a:ext cx="3924995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 descr="http://alpacabusinesssecrets.com/wp-content/uploads/2013/11/Alpacas-48b-800x600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bg1">
                <a:tint val="45000"/>
                <a:satMod val="400000"/>
              </a:schemeClr>
            </a:duotone>
            <a:lum bright="55000" contrast="-77000"/>
          </a:blip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830393" y="2423337"/>
            <a:ext cx="7358062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“No esperes a que los demás tomen la iniciativa, cuando sabes que te mueres de ganas de un abrazo, una caricia, un beso.”</a:t>
            </a:r>
          </a:p>
          <a:p>
            <a:pPr algn="ctr">
              <a:defRPr/>
            </a:pPr>
            <a:endParaRPr lang="es-AR" i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pPr algn="ctr">
              <a:defRPr/>
            </a:pPr>
            <a:r>
              <a:rPr lang="es-AR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Charles Chaplin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17" name="16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5286375" y="1000125"/>
            <a:ext cx="3643313" cy="3232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“Del mismo modo que no tenemos derecho a consumir riqueza sin producirla, tampoco lo tenemos a consumir felicidad sin producirla.”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George Bernard Shaw</a:t>
            </a:r>
          </a:p>
        </p:txBody>
      </p:sp>
      <p:pic>
        <p:nvPicPr>
          <p:cNvPr id="7" name="Picture 2" descr="http://images.cdn.fotopedia.com/flickr-21530705-original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  <a:lum bright="55000" contrast="-77000"/>
          </a:blip>
          <a:stretch>
            <a:fillRect/>
          </a:stretch>
        </p:blipFill>
        <p:spPr bwMode="auto">
          <a:xfrm>
            <a:off x="1203715" y="104775"/>
            <a:ext cx="3831403" cy="5086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7735" y="28569"/>
            <a:ext cx="3965052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pic>
        <p:nvPicPr>
          <p:cNvPr id="8" name="Picture 2" descr="http://images.cdn.fotopedia.com/flickr-21530705-original.jpg"/>
          <p:cNvPicPr>
            <a:picLocks noChangeAspect="1" noChangeArrowheads="1"/>
          </p:cNvPicPr>
          <p:nvPr/>
        </p:nvPicPr>
        <p:blipFill>
          <a:blip r:embed="rId2"/>
          <a:srcRect b="4356"/>
          <a:stretch>
            <a:fillRect/>
          </a:stretch>
        </p:blipFill>
        <p:spPr bwMode="auto">
          <a:xfrm>
            <a:off x="1158732" y="57806"/>
            <a:ext cx="3924995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9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panish.peopledaily.com.cn/mediafile/201302/15/F201302151427361936566582.jpg"/>
          <p:cNvPicPr>
            <a:picLocks noChangeAspect="1" noChangeArrowheads="1"/>
          </p:cNvPicPr>
          <p:nvPr/>
        </p:nvPicPr>
        <p:blipFill>
          <a:blip r:embed="rId2"/>
          <a:srcRect b="4441"/>
          <a:stretch>
            <a:fillRect/>
          </a:stretch>
        </p:blipFill>
        <p:spPr bwMode="auto">
          <a:xfrm>
            <a:off x="4136685" y="0"/>
            <a:ext cx="3606901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00"/>
              </a:clrFrom>
              <a:clrTo>
                <a:srgbClr val="FF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239533" cy="5230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00"/>
              </a:clrFrom>
              <a:clrTo>
                <a:srgbClr val="FF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239534" cy="5230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00"/>
              </a:clrFrom>
              <a:clrTo>
                <a:srgbClr val="FF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239534" cy="5230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00"/>
              </a:clrFrom>
              <a:clrTo>
                <a:srgbClr val="FF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239534" cy="5230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00"/>
              </a:clrFrom>
              <a:clrTo>
                <a:srgbClr val="FF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239534" cy="5230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00"/>
              </a:clrFrom>
              <a:clrTo>
                <a:srgbClr val="FF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239534" cy="5230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00"/>
              </a:clrFrom>
              <a:clrTo>
                <a:srgbClr val="FF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239534" cy="5230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00"/>
              </a:clrFrom>
              <a:clrTo>
                <a:srgbClr val="FF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239534" cy="5230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5" name="14 Grupo"/>
          <p:cNvGrpSpPr/>
          <p:nvPr/>
        </p:nvGrpSpPr>
        <p:grpSpPr>
          <a:xfrm>
            <a:off x="-35242" y="-5167"/>
            <a:ext cx="9273834" cy="5302380"/>
            <a:chOff x="-35242" y="-5167"/>
            <a:chExt cx="9273834" cy="5302380"/>
          </a:xfrm>
        </p:grpSpPr>
        <p:sp>
          <p:nvSpPr>
            <p:cNvPr id="11" name="10 Rectángulo"/>
            <p:cNvSpPr/>
            <p:nvPr/>
          </p:nvSpPr>
          <p:spPr>
            <a:xfrm>
              <a:off x="5214941" y="-1"/>
              <a:ext cx="4023651" cy="29954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2" name="11 Rectángulo"/>
            <p:cNvSpPr/>
            <p:nvPr/>
          </p:nvSpPr>
          <p:spPr>
            <a:xfrm>
              <a:off x="-1" y="-1"/>
              <a:ext cx="1112463" cy="11970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4" name="13 Rectángulo"/>
            <p:cNvSpPr/>
            <p:nvPr/>
          </p:nvSpPr>
          <p:spPr>
            <a:xfrm rot="16200000">
              <a:off x="-2534804" y="2494395"/>
              <a:ext cx="5302380" cy="30325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6" name="15 CuadroTexto"/>
          <p:cNvSpPr txBox="1"/>
          <p:nvPr/>
        </p:nvSpPr>
        <p:spPr>
          <a:xfrm rot="19153452">
            <a:off x="5394" y="265171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" name="Picture 2" descr="http://spanish.peopledaily.com.cn/mediafile/201302/15/F201302151427361936566582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  <a:lum bright="55000" contrast="-77000"/>
          </a:blip>
          <a:srcRect b="4441"/>
          <a:stretch>
            <a:fillRect/>
          </a:stretch>
        </p:blipFill>
        <p:spPr bwMode="auto">
          <a:xfrm>
            <a:off x="4143372" y="0"/>
            <a:ext cx="360021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85750" y="928688"/>
            <a:ext cx="3500438" cy="3232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“Ama profunda y apasionadamente, puedes salir herido, pero esa es la única manera de vivir la vida completamente”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i="1" dirty="0">
              <a:solidFill>
                <a:schemeClr val="bg1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Anónimo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4" y="1"/>
            <a:ext cx="3573353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pic>
        <p:nvPicPr>
          <p:cNvPr id="7" name="Picture 2" descr="http://spanish.peopledaily.com.cn/mediafile/201302/15/F201302151427361936566582.jpg"/>
          <p:cNvPicPr>
            <a:picLocks noChangeAspect="1" noChangeArrowheads="1"/>
          </p:cNvPicPr>
          <p:nvPr/>
        </p:nvPicPr>
        <p:blipFill>
          <a:blip r:embed="rId2"/>
          <a:srcRect b="4441"/>
          <a:stretch>
            <a:fillRect/>
          </a:stretch>
        </p:blipFill>
        <p:spPr bwMode="auto">
          <a:xfrm>
            <a:off x="4143358" y="0"/>
            <a:ext cx="3600214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7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2.bp.blogspot.com/-WNEKggrkexg/UCtFbghCF5I/AAAAAAAAOlY/LCs7TQ8JmDM/s1600/Skun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-47634"/>
            <a:ext cx="9267826" cy="524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-47634"/>
            <a:ext cx="9267826" cy="524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-47634"/>
            <a:ext cx="9267826" cy="524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-47634"/>
            <a:ext cx="92583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-47634"/>
            <a:ext cx="92583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-47634"/>
            <a:ext cx="92583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-47634"/>
            <a:ext cx="92583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-47634"/>
            <a:ext cx="92583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57150" y="-47634"/>
            <a:ext cx="9234155" cy="52134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grpSp>
        <p:nvGrpSpPr>
          <p:cNvPr id="16" name="15 Grupo"/>
          <p:cNvGrpSpPr/>
          <p:nvPr/>
        </p:nvGrpSpPr>
        <p:grpSpPr>
          <a:xfrm>
            <a:off x="714348" y="785800"/>
            <a:ext cx="9508349" cy="5276850"/>
            <a:chOff x="-114300" y="-95250"/>
            <a:chExt cx="9508349" cy="5276850"/>
          </a:xfrm>
        </p:grpSpPr>
        <p:sp>
          <p:nvSpPr>
            <p:cNvPr id="12" name="11 Rectángulo"/>
            <p:cNvSpPr/>
            <p:nvPr/>
          </p:nvSpPr>
          <p:spPr>
            <a:xfrm>
              <a:off x="8893951" y="-95250"/>
              <a:ext cx="500098" cy="52578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12 Rectángulo"/>
            <p:cNvSpPr/>
            <p:nvPr/>
          </p:nvSpPr>
          <p:spPr>
            <a:xfrm rot="5400000">
              <a:off x="1837117" y="2942036"/>
              <a:ext cx="226250" cy="412908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4" name="13 Rectángulo"/>
            <p:cNvSpPr/>
            <p:nvPr/>
          </p:nvSpPr>
          <p:spPr>
            <a:xfrm rot="5400000">
              <a:off x="8480824" y="4270775"/>
              <a:ext cx="288149" cy="153350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7" name="16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2.bp.blogspot.com/-WNEKggrkexg/UCtFbghCF5I/AAAAAAAAOlY/LCs7TQ8JmDM/s1600/Skunk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  <a:lum bright="55000" contrast="-77000"/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6" name="5 Rectángulo"/>
          <p:cNvSpPr/>
          <p:nvPr/>
        </p:nvSpPr>
        <p:spPr>
          <a:xfrm>
            <a:off x="-5643563" y="428625"/>
            <a:ext cx="471483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“El amor es el principio de todo, la razón de todo, el fin de todo.”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Lacordaire</a:t>
            </a:r>
            <a:endParaRPr lang="es-AR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</p:txBody>
      </p:sp>
      <p:pic>
        <p:nvPicPr>
          <p:cNvPr id="5" name="Picture 2" descr="http://2.bp.blogspot.com/-WNEKggrkexg/UCtFbghCF5I/AAAAAAAAOlY/LCs7TQ8JmDM/s1600/Skun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6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85417 0.03086 C 0.86615 -0.00124 0.88715 -0.04723 0.91215 -0.04723 C 0.94913 -0.04723 0.97917 0.00061 0.97917 0.06111 C 0.97917 0.08055 0.97622 0.09845 0.97014 0.1145 C 0.97118 0.1145 0.85417 0.35463 0.85417 0.35648 C 0.85417 0.35463 0.73715 0.1145 0.7382 0.1145 C 0.73212 0.09845 0.72917 0.08055 0.72917 0.06111 C 0.72917 0.00061 0.7592 -0.04723 0.79722 -0.04723 C 0.82118 -0.04723 0.84219 -0.00124 0.85417 0.03086 Z " pathEditMode="relative" rAng="0" ptsTypes="fffffffff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800"/>
                            </p:stCondLst>
                            <p:childTnLst>
                              <p:par>
                                <p:cTn id="19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85416 0.03087 C 0.86163 0.01112 0.87448 -0.01697 0.88993 -0.01697 C 0.91267 -0.01697 0.93125 0.01235 0.93125 0.0497 C 0.93125 0.06142 0.92934 0.07254 0.92552 0.08241 C 0.92621 0.08241 0.85416 0.23025 0.85416 0.23149 C 0.85416 0.23025 0.78211 0.08241 0.78281 0.08241 C 0.77899 0.07254 0.77725 0.06142 0.77725 0.0497 C 0.77725 0.01235 0.79566 -0.01697 0.81909 -0.01697 C 0.83385 -0.01697 0.8467 0.01112 0.85416 0.03087 Z " pathEditMode="relative" rAng="0" ptsTypes="fffffffff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s://fbcdn-sphotos-f-a.akamaihd.net/hphotos-ak-frc1/t31.0-8/1941535_649305208438458_1709863562_o.jpg?dl=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18000" y="-1800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2214546" y="642924"/>
            <a:ext cx="471483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“El amor es el principio de todo, la razón de todo, el fin de todo.”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Lacordaire</a:t>
            </a:r>
            <a:endParaRPr lang="es-AR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00" y="-1800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00" y="-1800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00" y="-1800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00" y="-1800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00" y="-1800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00" y="-1800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00" y="-1800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00" y="-1800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13" name="12 CuadroTexto"/>
          <p:cNvSpPr txBox="1"/>
          <p:nvPr/>
        </p:nvSpPr>
        <p:spPr>
          <a:xfrm rot="19153452">
            <a:off x="219678" y="4080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f-a.akamaihd.net/hphotos-ak-frc1/t31.0-8/1941535_649305208438458_1709863562_o.jpg?dl=1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  <a:lum bright="55000" contrast="-77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3" name="2 Rectángulo"/>
          <p:cNvSpPr/>
          <p:nvPr/>
        </p:nvSpPr>
        <p:spPr>
          <a:xfrm>
            <a:off x="-8643938" y="3071813"/>
            <a:ext cx="72865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“Hay un camino seguro para llegar a todo corazón: el amor.”</a:t>
            </a:r>
          </a:p>
          <a:p>
            <a:pPr algn="ctr"/>
            <a:endParaRPr lang="es-AR" i="1" dirty="0" smtClean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pPr algn="ctr"/>
            <a:r>
              <a:rPr lang="es-AR" i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Concepción Arenal</a:t>
            </a:r>
            <a:endParaRPr lang="es-AR" i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4167 -0.11882 C 1.05365 -0.15092 1.07465 -0.19691 1.09965 -0.19691 C 1.13663 -0.19691 1.16667 -0.14907 1.16667 -0.08858 C 1.16667 -0.06913 1.16372 -0.05123 1.15764 -0.03518 C 1.15868 -0.03518 1.04167 0.20463 1.04167 0.20679 C 1.04167 0.20463 0.92465 -0.03518 0.9257 -0.03518 C 0.91962 -0.05123 0.91667 -0.06913 0.91667 -0.08858 C 0.91667 -0.14907 0.9467 -0.19691 0.98472 -0.19691 C 1.00868 -0.19691 1.02969 -0.15092 1.04167 -0.11882 Z " pathEditMode="relative" rAng="0" ptsTypes="fffffffff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800"/>
                            </p:stCondLst>
                            <p:childTnLst>
                              <p:par>
                                <p:cTn id="14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4166 -0.11882 C 1.04913 -0.13889 1.06232 -0.16759 1.07795 -0.16759 C 1.10104 -0.16759 1.11996 -0.13765 1.11996 -0.1 C 1.11996 -0.08765 1.11805 -0.07654 1.11423 -0.06635 C 1.11493 -0.06635 1.04166 0.08395 1.04166 0.08519 C 1.04166 0.08395 0.96823 -0.06635 0.96892 -0.06635 C 0.9651 -0.07654 0.96336 -0.08765 0.96336 -0.1 C 0.96336 -0.13765 0.98211 -0.16759 1.0059 -0.16759 C 1.02083 -0.16759 1.03402 -0.13889 1.04166 -0.11882 Z " pathEditMode="relative" rAng="0" ptsTypes="fffffffff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ilodirecto.com.mx/wp-content/uploads/2013/12/cangu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3" y="1"/>
            <a:ext cx="376842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12" name="11 CuadroTexto"/>
          <p:cNvSpPr txBox="1"/>
          <p:nvPr/>
        </p:nvSpPr>
        <p:spPr>
          <a:xfrm rot="2607172">
            <a:off x="8069386" y="418692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hilodirecto.com.mx/wp-content/uploads/2013/12/canguros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85852" y="0"/>
            <a:ext cx="376813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0"/>
            <a:ext cx="37909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5572132" y="1214428"/>
            <a:ext cx="3214688" cy="26468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“Esto es lo mejor: reír con alguien, porque ambos piensen que las mismas cosas son divertidas.”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i="1" dirty="0">
              <a:solidFill>
                <a:schemeClr val="bg1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Gloria </a:t>
            </a:r>
            <a:r>
              <a:rPr lang="es-AR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Vanderbilt</a:t>
            </a:r>
            <a:endParaRPr lang="es-A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5852" y="1"/>
            <a:ext cx="3786214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7" name="6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erdekesvilag.hu/kepek/allati-parok/animals-22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www.erdekesvilag.hu/kepek/allati-parok/animals-22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50" y="-1905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3" name="2 Rectángulo"/>
          <p:cNvSpPr/>
          <p:nvPr/>
        </p:nvSpPr>
        <p:spPr>
          <a:xfrm>
            <a:off x="-8358188" y="357188"/>
            <a:ext cx="542925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“El que ha conocido sólo a su mujer y la ha amado, sabe más de mujeres que el que ha conocido mil.” </a:t>
            </a:r>
          </a:p>
          <a:p>
            <a:pPr algn="ctr"/>
            <a:endParaRPr lang="es-AR" i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pPr algn="ctr"/>
            <a:r>
              <a:rPr lang="es-AR" i="1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Leon</a:t>
            </a:r>
            <a:r>
              <a:rPr lang="es-AR" i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 Tolstoi</a:t>
            </a:r>
            <a:endParaRPr lang="es-AR" i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163 0.01143 C 1.12361 -0.02069 1.14461 -0.0667 1.16961 -0.0667 C 1.20659 -0.0667 1.23663 -0.01884 1.23663 0.0417 C 1.23663 0.06115 1.23368 0.07906 1.2276 0.09512 C 1.22864 0.09512 1.11163 0.33509 1.11163 0.33694 C 1.11163 0.33509 0.99461 0.09512 0.99566 0.09512 C 0.98958 0.07906 0.98663 0.06115 0.98663 0.0417 C 0.98663 -0.01884 1.01666 -0.0667 1.05468 -0.0667 C 1.07864 -0.0667 1.09965 -0.02069 1.11163 0.01143 Z " pathEditMode="relative" rAng="0" ptsTypes="fffffffff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200"/>
                            </p:stCondLst>
                            <p:childTnLst>
                              <p:par>
                                <p:cTn id="19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099 -0.01637 C 1.11806 -0.03799 1.13212 -0.06887 1.14914 -0.06887 C 1.17414 -0.06887 1.19427 -0.03675 1.19427 0.00432 C 1.19427 0.01729 1.19237 0.02934 1.1882 0.04046 C 1.18889 0.04046 1.1099 0.20228 1.1099 0.20383 C 1.1099 0.20228 1.03091 0.04046 1.0316 0.04046 C 1.02743 0.02934 1.02535 0.01729 1.02535 0.00432 C 1.02535 -0.03675 1.04566 -0.06887 1.07136 -0.06887 C 1.08768 -0.06887 1.10174 -0.03799 1.1099 -0.01637 Z " pathEditMode="relative" rAng="0" ptsTypes="fffffffff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1.bp.blogspot.com/-K5ctBg1MidM/UXQymU2zFVI/AAAAAAAEk_g/ByZZCQS7398/s1600/19.jpg"/>
          <p:cNvPicPr>
            <a:picLocks noChangeAspect="1" noChangeArrowheads="1"/>
          </p:cNvPicPr>
          <p:nvPr/>
        </p:nvPicPr>
        <p:blipFill>
          <a:blip r:embed="rId2"/>
          <a:srcRect t="292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3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1.bp.blogspot.com/-K5ctBg1MidM/UXQymU2zFVI/AAAAAAAEk_g/ByZZCQS7398/s1600/19.jpg"/>
          <p:cNvPicPr>
            <a:picLocks noChangeAspect="1" noChangeArrowheads="1"/>
          </p:cNvPicPr>
          <p:nvPr/>
        </p:nvPicPr>
        <p:blipFill>
          <a:blip r:embed="rId2"/>
          <a:srcRect t="292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50" y="0"/>
            <a:ext cx="91630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3" name="2 Rectángulo"/>
          <p:cNvSpPr/>
          <p:nvPr/>
        </p:nvSpPr>
        <p:spPr>
          <a:xfrm>
            <a:off x="-8929688" y="1714500"/>
            <a:ext cx="5072063" cy="14954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“El amor no tiene cura, pero es la única cura para todos los males.”</a:t>
            </a:r>
            <a:r>
              <a:rPr lang="es-AR" dirty="0">
                <a:latin typeface="Calibri" pitchFamily="34" charset="0"/>
              </a:rPr>
              <a:t> </a:t>
            </a:r>
          </a:p>
          <a:p>
            <a:pPr algn="ctr"/>
            <a:endParaRPr lang="es-AR" dirty="0">
              <a:latin typeface="Calibri" pitchFamily="34" charset="0"/>
            </a:endParaRPr>
          </a:p>
          <a:p>
            <a:pPr algn="ctr"/>
            <a:r>
              <a:rPr lang="es-AR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Leonard Cohen</a:t>
            </a:r>
          </a:p>
        </p:txBody>
      </p:sp>
      <p:sp>
        <p:nvSpPr>
          <p:cNvPr id="6" name="5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9879 0.01606 C 1.21077 -0.01606 1.23177 -0.06207 1.25677 -0.06207 C 1.29375 -0.06207 1.32379 -0.0142 1.32379 0.04633 C 1.32379 0.06578 1.32083 0.0837 1.31476 0.09976 C 1.3158 0.09976 1.19879 0.33972 1.19879 0.34157 C 1.19879 0.33972 1.08177 0.09976 1.08281 0.09976 C 1.07674 0.0837 1.07379 0.06578 1.07379 0.04633 C 1.07379 -0.0142 1.10382 -0.06207 1.14184 -0.06207 C 1.1658 -0.06207 1.18681 -0.01606 1.19879 0.01606 Z " pathEditMode="relative" rAng="0" ptsTypes="fffffffff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900"/>
                            </p:stCondLst>
                            <p:childTnLst>
                              <p:par>
                                <p:cTn id="19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9878 0.01606 C 1.20677 -0.00464 1.22066 -0.03428 1.23715 -0.03428 C 1.26163 -0.03428 1.28125 -0.00371 1.28125 0.03551 C 1.28125 0.04848 1.27934 0.05991 1.27552 0.07041 C 1.27621 0.07041 1.19878 0.22575 1.19878 0.2273 C 1.19878 0.22575 1.1217 0.07041 1.1224 0.07041 C 1.11858 0.05991 1.11632 0.04848 1.11632 0.03551 C 1.11632 -0.00371 1.13628 -0.03428 1.16128 -0.03428 C 1.17726 -0.03428 1.19115 -0.00464 1.19878 0.01606 Z " pathEditMode="relative" rAng="0" ptsTypes="fffffffff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mg-fotki.yandex.ru/get/5638/168551857.6e/0_ad034_415e6778_orig.jpg"/>
          <p:cNvPicPr>
            <a:picLocks noChangeAspect="1" noChangeArrowheads="1"/>
          </p:cNvPicPr>
          <p:nvPr/>
        </p:nvPicPr>
        <p:blipFill>
          <a:blip r:embed="rId2"/>
          <a:srcRect t="1285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img-fotki.yandex.ru/get/5638/168551857.6e/0_ad034_415e6778_orig.jpg"/>
          <p:cNvPicPr>
            <a:picLocks noChangeAspect="1" noChangeArrowheads="1"/>
          </p:cNvPicPr>
          <p:nvPr/>
        </p:nvPicPr>
        <p:blipFill>
          <a:blip r:embed="rId2"/>
          <a:srcRect t="1285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7" y="19067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4" name="3 Rectángulo"/>
          <p:cNvSpPr/>
          <p:nvPr/>
        </p:nvSpPr>
        <p:spPr>
          <a:xfrm>
            <a:off x="-8429625" y="1500188"/>
            <a:ext cx="7286625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“No existe amor en paz. </a:t>
            </a:r>
          </a:p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Siempre viene acompañado de agonías, éxtasis, alegrías intensas y tristezas profundas.” </a:t>
            </a:r>
          </a:p>
          <a:p>
            <a:pPr algn="ctr"/>
            <a:endParaRPr lang="es-AR" i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pPr algn="ctr"/>
            <a:r>
              <a:rPr lang="es-AR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Paulo Coelho</a:t>
            </a:r>
          </a:p>
        </p:txBody>
      </p:sp>
      <p:sp>
        <p:nvSpPr>
          <p:cNvPr id="8" name="7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1354 0.02625 C 1.02552 -0.00587 1.04652 -0.05189 1.07152 -0.05189 C 1.1085 -0.05189 1.13854 -0.00402 1.13854 0.05651 C 1.13854 0.07597 1.13559 0.09388 1.12951 0.10994 C 1.13055 0.10994 1.01354 0.3499 1.01354 0.35176 C 1.01354 0.3499 0.89652 0.10994 0.89757 0.10994 C 0.89149 0.09388 0.88854 0.07597 0.88854 0.05651 C 0.88854 -0.00402 0.91857 -0.05189 0.95659 -0.05189 C 0.98055 -0.05189 1.00156 -0.00587 1.01354 0.02625 Z " pathEditMode="relative" rAng="0" ptsTypes="fffffffff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800"/>
                            </p:stCondLst>
                            <p:childTnLst>
                              <p:par>
                                <p:cTn id="23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1354 0.02625 C 1.02552 -0.00587 1.04652 -0.05189 1.07152 -0.05189 C 1.1085 -0.05189 1.13854 -0.00402 1.13854 0.05651 C 1.13854 0.07597 1.13559 0.09388 1.12951 0.10994 C 1.13055 0.10994 1.01354 0.3499 1.01354 0.35176 C 1.01354 0.3499 0.89652 0.10994 0.89757 0.10994 C 0.89149 0.09388 0.88854 0.07597 0.88854 0.05651 C 0.88854 -0.00402 0.91857 -0.05189 0.95659 -0.05189 C 0.98055 -0.05189 1.00156 -0.00587 1.01354 0.02625 Z " pathEditMode="relative" rAng="0" ptsTypes="fffffffff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400"/>
                            </p:stCondLst>
                            <p:childTnLst>
                              <p:par>
                                <p:cTn id="26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1355 0.02625 C 1.02188 0.00401 1.03629 -0.02749 1.05348 -0.02749 C 1.079 -0.02749 1.09948 0.00525 1.09948 0.04694 C 1.09948 0.06022 1.09757 0.07258 1.09341 0.08369 C 1.0941 0.08369 1.01355 0.24861 1.01355 0.25015 C 1.01355 0.24861 0.93316 0.08369 0.93386 0.08369 C 0.92969 0.07258 0.92761 0.06022 0.92761 0.04694 C 0.92761 0.00525 0.94827 -0.02749 0.97448 -0.02749 C 0.99098 -0.02749 1.00539 0.00401 1.01355 0.02625 Z " pathEditMode="relative" rAng="0" ptsTypes="fffffffff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nevsepic.com.ua/uploads/posts/2011-10/1317488393_www.nevsepic.com.ua_allday.ru_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5466155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nevsepic.com.ua/uploads/posts/2011-10/1317488393_www.nevsepic.com.ua_allday.ru_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25" y="-9516"/>
            <a:ext cx="5466155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0"/>
            <a:ext cx="548640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6572250" y="1357304"/>
            <a:ext cx="2571750" cy="26468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“Donde no hay amor, poned amor  y encontraréis </a:t>
            </a:r>
            <a:r>
              <a:rPr lang="es-AR" sz="2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amor.”</a:t>
            </a:r>
            <a:endParaRPr lang="es-AR" sz="2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San Juan de la Cruz</a:t>
            </a:r>
            <a:endParaRPr lang="es-A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538" y="1"/>
            <a:ext cx="5500726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8" name="7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i1116.photobucket.com/albums/k563/masverde/masverde001/album2/osopand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8828"/>
            <a:ext cx="9144001" cy="51723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1116.photobucket.com/albums/k563/masverde/masverde001/album2/osopand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8828"/>
            <a:ext cx="9144001" cy="51723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50" y="0"/>
            <a:ext cx="9163050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3" name="2 Rectángulo"/>
          <p:cNvSpPr/>
          <p:nvPr/>
        </p:nvSpPr>
        <p:spPr>
          <a:xfrm>
            <a:off x="-7572375" y="1714500"/>
            <a:ext cx="6715125" cy="14954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“No ser amado es una simple desventura. </a:t>
            </a:r>
          </a:p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La verdadera desgracia es no saber amar.”</a:t>
            </a:r>
          </a:p>
          <a:p>
            <a:pPr algn="ctr"/>
            <a:endParaRPr lang="es-AR" dirty="0">
              <a:latin typeface="Calibri" pitchFamily="34" charset="0"/>
            </a:endParaRPr>
          </a:p>
          <a:p>
            <a:pPr algn="ctr"/>
            <a:r>
              <a:rPr lang="es-AR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Albert Camus</a:t>
            </a:r>
          </a:p>
        </p:txBody>
      </p:sp>
      <p:sp>
        <p:nvSpPr>
          <p:cNvPr id="6" name="5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95104 0.05435 C 0.96302 0.02223 0.98402 -0.02378 1.00902 -0.02378 C 1.046 -0.02378 1.07604 0.02409 1.07604 0.08462 C 1.07604 0.10408 1.07309 0.12199 1.06701 0.13805 C 1.06805 0.13805 0.95104 0.37801 0.95104 0.37986 C 0.95104 0.37801 0.83402 0.13805 0.83507 0.13805 C 0.82899 0.12199 0.82604 0.10408 0.82604 0.08462 C 0.82604 0.02409 0.85607 -0.02378 0.89409 -0.02378 C 0.91805 -0.02378 0.93906 0.02223 0.95104 0.05435 Z " pathEditMode="relative" rAng="0" ptsTypes="fffffffff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200"/>
                            </p:stCondLst>
                            <p:childTnLst>
                              <p:par>
                                <p:cTn id="23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95104 0.08339 C 0.96302 0.05127 0.98402 0.00526 1.00902 0.00526 C 1.046 0.00526 1.07604 0.05312 1.07604 0.11366 C 1.07604 0.13311 1.07309 0.15102 1.06701 0.16708 C 1.06805 0.16708 0.95104 0.40705 0.95104 0.4089 C 0.95104 0.40705 0.83402 0.16708 0.83507 0.16708 C 0.82899 0.15102 0.82604 0.13311 0.82604 0.11366 C 0.82604 0.05312 0.85607 0.00526 0.89409 0.00526 C 0.91805 0.00526 0.93906 0.05127 0.95104 0.08339 Z " pathEditMode="relative" rAng="0" ptsTypes="fffffffff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600"/>
                            </p:stCondLst>
                            <p:childTnLst>
                              <p:par>
                                <p:cTn id="26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95973 0.14854 C 0.96789 0.12662 0.98212 0.09573 0.99896 0.09573 C 1.02396 0.09573 1.04427 0.12785 1.04427 0.16893 C 1.04427 0.18221 1.04237 0.19425 1.0382 0.20506 C 1.03889 0.20506 0.95973 0.36751 0.95973 0.36905 C 0.95973 0.36751 0.88056 0.20506 0.88125 0.20506 C 0.87709 0.19425 0.875 0.18221 0.875 0.16893 C 0.875 0.12785 0.89549 0.09573 0.92118 0.09573 C 0.93733 0.09573 0.95157 0.12662 0.95973 0.14854 Z " pathEditMode="relative" rAng="0" ptsTypes="fffffffff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http://static.betazeta.com/www.veoverde.com/wp-content/uploads/2012/02/Un-piquito.jpg"/>
          <p:cNvPicPr>
            <a:picLocks noChangeAspect="1" noChangeArrowheads="1"/>
          </p:cNvPicPr>
          <p:nvPr/>
        </p:nvPicPr>
        <p:blipFill>
          <a:blip r:embed="rId2"/>
          <a:srcRect t="5860" b="976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static.betazeta.com/www.veoverde.com/wp-content/uploads/2012/02/Un-piquito.jpg"/>
          <p:cNvPicPr>
            <a:picLocks noChangeAspect="1" noChangeArrowheads="1"/>
          </p:cNvPicPr>
          <p:nvPr/>
        </p:nvPicPr>
        <p:blipFill>
          <a:blip r:embed="rId2"/>
          <a:srcRect t="5860" b="976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50" y="-1905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-9215438" y="3214688"/>
            <a:ext cx="8001000" cy="16478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“El amor es una bellísima flor, pero hay que tener el coraje de ir a recogerla al borde de un precipicio.” </a:t>
            </a:r>
          </a:p>
          <a:p>
            <a:pPr algn="ctr"/>
            <a:endParaRPr lang="es-AR" sz="2800" i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pPr algn="ctr"/>
            <a:r>
              <a:rPr lang="es-AR" i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Stendhal</a:t>
            </a:r>
            <a:r>
              <a:rPr lang="es-AR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  (Henri </a:t>
            </a:r>
            <a:r>
              <a:rPr lang="es-AR" i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Beyle</a:t>
            </a:r>
            <a:r>
              <a:rPr lang="es-AR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6" name="5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6476 -0.23688 C 1.07674 -0.26899 1.09774 -0.31501 1.12274 -0.31501 C 1.15972 -0.31501 1.18976 -0.26714 1.18976 -0.20661 C 1.18976 -0.18715 1.18681 -0.16924 1.18073 -0.15318 C 1.18177 -0.15318 1.06476 0.08678 1.06476 0.08863 C 1.06476 0.08678 0.94774 -0.15318 0.94879 -0.15318 C 0.94271 -0.16924 0.93976 -0.18715 0.93976 -0.20661 C 0.93976 -0.26714 0.96979 -0.31501 1.00781 -0.31501 C 1.03177 -0.31501 1.05278 -0.26899 1.06476 -0.23688 Z " pathEditMode="relative" rAng="0" ptsTypes="fffffffff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6476 -0.23687 C 1.07274 -0.25818 1.0868 -0.28876 1.1033 -0.28876 C 1.12795 -0.28876 1.14792 -0.25695 1.14792 -0.2168 C 1.14792 -0.20383 1.14601 -0.19178 1.14201 -0.18128 C 1.14271 -0.18128 1.06476 -0.02131 1.06476 -0.02007 C 1.06476 -0.02131 0.9868 -0.18128 0.9875 -0.18128 C 0.98351 -0.19178 0.98142 -0.20383 0.98142 -0.2168 C 0.98142 -0.25695 1.00156 -0.28876 1.02691 -0.28876 C 1.04271 -0.28876 1.05677 -0.25818 1.06476 -0.23687 Z " pathEditMode="relative" rAng="0" ptsTypes="fffffffff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2"/>
          <a:srcRect t="3748" b="630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53452">
            <a:off x="8170227" y="448040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 t="3748" b="630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 t="3748" b="630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bevelB w="0" h="0"/>
            <a:extrusionClr>
              <a:srgbClr val="000000"/>
            </a:extrusionClr>
          </a:sp3d>
        </p:spPr>
      </p:pic>
      <p:sp>
        <p:nvSpPr>
          <p:cNvPr id="3" name="2 Rectángulo"/>
          <p:cNvSpPr/>
          <p:nvPr/>
        </p:nvSpPr>
        <p:spPr>
          <a:xfrm>
            <a:off x="-9286875" y="2928938"/>
            <a:ext cx="85725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“Un cobarde es incapaz de mostrar amor; </a:t>
            </a:r>
          </a:p>
          <a:p>
            <a:pPr algn="ctr"/>
            <a:r>
              <a:rPr lang="es-AR" sz="2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hacerlo está reservado para los valientes.” </a:t>
            </a:r>
          </a:p>
          <a:p>
            <a:pPr algn="ctr"/>
            <a:endParaRPr lang="es-AR" i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  <a:p>
            <a:pPr algn="ctr"/>
            <a:r>
              <a:rPr lang="es-AR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Mahatma Gandhi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552819" y="2352675"/>
            <a:ext cx="2002471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AR" sz="8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Fin</a:t>
            </a:r>
            <a:endParaRPr lang="es-AR" sz="8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4-Point Star 28"/>
          <p:cNvSpPr/>
          <p:nvPr/>
        </p:nvSpPr>
        <p:spPr>
          <a:xfrm rot="890656">
            <a:off x="5109370" y="2483185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4-Point Star 29"/>
          <p:cNvSpPr/>
          <p:nvPr/>
        </p:nvSpPr>
        <p:spPr>
          <a:xfrm rot="890656">
            <a:off x="3568171" y="3353078"/>
            <a:ext cx="350459" cy="26284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551849" y="4143386"/>
            <a:ext cx="3377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A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Imágenes: de Internet</a:t>
            </a:r>
            <a:endParaRPr lang="es-AR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109183" y="4572014"/>
            <a:ext cx="7857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A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Música: Paul </a:t>
            </a:r>
            <a:r>
              <a:rPr lang="es-AR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Anka</a:t>
            </a:r>
            <a:r>
              <a:rPr lang="es-AR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– Pon tu cabeza sobre mi hombro</a:t>
            </a:r>
            <a:endParaRPr lang="es-AR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 rot="19153452">
            <a:off x="148238" y="4080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3698 -0.1958 C 1.04896 -0.22792 1.06996 -0.27394 1.09496 -0.27394 C 1.13194 -0.27394 1.16198 -0.22607 1.16198 -0.16554 C 1.16198 -0.14608 1.15903 -0.12817 1.15295 -0.11211 C 1.15399 -0.11211 1.03698 0.12785 1.03698 0.12971 C 1.03698 0.12785 0.91996 -0.11211 0.92101 -0.11211 C 0.91493 -0.12817 0.91198 -0.14608 0.91198 -0.16554 C 0.91198 -0.22607 0.94201 -0.27394 0.98003 -0.27394 C 1.00399 -0.27394 1.025 -0.22792 1.03698 -0.1958 Z " pathEditMode="relative" rAng="0" ptsTypes="fffffffff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200"/>
                            </p:stCondLst>
                            <p:childTnLst>
                              <p:par>
                                <p:cTn id="26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401 -0.16028 C 1.05208 -0.1924 1.07309 -0.23842 1.09809 -0.23842 C 1.13507 -0.23842 1.1651 -0.19055 1.1651 -0.13002 C 1.1651 -0.11056 1.16215 -0.09265 1.15608 -0.07659 C 1.15712 -0.07659 1.0401 0.16337 1.0401 0.16523 C 1.0401 0.16337 0.92309 -0.07659 0.92413 -0.07659 C 0.91805 -0.09265 0.9151 -0.11056 0.9151 -0.13002 C 0.9151 -0.19055 0.94514 -0.23842 0.98316 -0.23842 C 1.00712 -0.23842 1.02812 -0.1924 1.0401 -0.16028 Z " pathEditMode="relative" rAng="0" ptsTypes="fffffffff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900"/>
                            </p:stCondLst>
                            <p:childTnLst>
                              <p:par>
                                <p:cTn id="29" presetID="9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4531 -0.15874 C 1.05295 -0.17912 1.06614 -0.20784 1.08194 -0.20784 C 1.1052 -0.20784 1.12413 -0.17789 1.12413 -0.13959 C 1.12413 -0.12724 1.12239 -0.11612 1.11857 -0.10593 C 1.11909 -0.10593 1.04531 0.0454 1.04531 0.04663 C 1.04531 0.0454 0.9717 -0.10593 0.97222 -0.10593 C 0.9684 -0.11612 0.96649 -0.12724 0.96649 -0.13959 C 0.96649 -0.17789 0.98559 -0.20784 1.00955 -0.20784 C 1.02465 -0.20784 1.03784 -0.17912 1.04531 -0.15874 Z " pathEditMode="relative" rAng="0" ptsTypes="fffffffff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7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0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1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700"/>
                            </p:stCondLst>
                            <p:childTnLst>
                              <p:par>
                                <p:cTn id="8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3" grpId="1" build="allAtOnce"/>
      <p:bldP spid="7" grpId="0"/>
      <p:bldP spid="8" grpId="0" animBg="1"/>
      <p:bldP spid="8" grpId="1" animBg="1"/>
      <p:bldP spid="9" grpId="0" animBg="1"/>
      <p:bldP spid="9" grpId="1" animBg="1"/>
      <p:bldP spid="10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6085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4608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0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6087" name="Text Box 11"/>
          <p:cNvSpPr txBox="1">
            <a:spLocks noChangeArrowheads="1"/>
          </p:cNvSpPr>
          <p:nvPr/>
        </p:nvSpPr>
        <p:spPr bwMode="auto">
          <a:xfrm>
            <a:off x="0" y="4114800"/>
            <a:ext cx="9144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4608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0"/>
            <a:ext cx="25400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0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46112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46113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4613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6137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3118</TotalTime>
  <Words>402</Words>
  <Application>Microsoft Office PowerPoint</Application>
  <PresentationFormat>Presentación en pantalla (16:9)</PresentationFormat>
  <Paragraphs>115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6" baseType="lpstr">
      <vt:lpstr>Arial</vt:lpstr>
      <vt:lpstr>Calibri</vt:lpstr>
      <vt:lpstr>Edwardian Script ITC</vt:lpstr>
      <vt:lpstr>Berlin Sans FB Demi</vt:lpstr>
      <vt:lpstr>Tema de Office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Raúl Tarulla</dc:creator>
  <cp:lastModifiedBy>Raúl Tarulla</cp:lastModifiedBy>
  <cp:revision>165</cp:revision>
  <dcterms:created xsi:type="dcterms:W3CDTF">2014-05-16T22:16:39Z</dcterms:created>
  <dcterms:modified xsi:type="dcterms:W3CDTF">2014-05-22T21:26:00Z</dcterms:modified>
</cp:coreProperties>
</file>