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8" r:id="rId3"/>
    <p:sldId id="256" r:id="rId4"/>
  </p:sldIdLst>
  <p:sldSz cx="12192000" cy="6858000"/>
  <p:notesSz cx="6858000" cy="9144000"/>
  <p:embeddedFontLst>
    <p:embeddedFont>
      <p:font typeface="Calibri" panose="020F0502020204030204" pitchFamily="34" charset="0"/>
      <p:regular r:id="rId5"/>
      <p:bold r:id="rId6"/>
      <p:italic r:id="rId7"/>
      <p:boldItalic r:id="rId8"/>
    </p:embeddedFont>
    <p:embeddedFont>
      <p:font typeface="Calibri Light" panose="020F0302020204030204" pitchFamily="34" charset="0"/>
      <p:regular r:id="rId9"/>
      <p:italic r:id="rId10"/>
    </p:embeddedFont>
    <p:embeddedFont>
      <p:font typeface="Cambria" panose="02040503050406030204" pitchFamily="18" charset="0"/>
      <p:regular r:id="rId11"/>
      <p:bold r:id="rId12"/>
      <p:italic r:id="rId13"/>
      <p:boldItalic r:id="rId14"/>
    </p:embeddedFont>
    <p:embeddedFont>
      <p:font typeface="Candara" panose="020E0502030303020204" pitchFamily="34" charset="0"/>
      <p:regular r:id="rId15"/>
      <p:bold r:id="rId16"/>
      <p:italic r:id="rId17"/>
      <p:boldItalic r:id="rId18"/>
    </p:embeddedFont>
    <p:embeddedFont>
      <p:font typeface="Fiolex Girls" panose="020B0603050302020204" pitchFamily="34" charset="0"/>
      <p:regular r:id="rId19"/>
    </p:embeddedFont>
    <p:embeddedFont>
      <p:font typeface="Kristen ITC" panose="03050502040202030202" pitchFamily="66" charset="0"/>
      <p:regular r:id="rId20"/>
    </p:embeddedFont>
    <p:embeddedFont>
      <p:font typeface="Segoe Print" panose="02000600000000000000" pitchFamily="2" charset="0"/>
      <p:regular r:id="rId21"/>
      <p:bold r:id="rId22"/>
    </p:embeddedFont>
    <p:embeddedFont>
      <p:font typeface="Segoe Script" panose="030B0504020000000003" pitchFamily="66" charset="0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yE2DVdLI3GnVzgRMnhfKA==" hashData="8wcf+UqxijDiTug8ZNThAhIMlCNWq4iDIQb04dbNHnqPHVufVgnusJoyq695NptZImBbc0Jp1YYryGQ7MznRO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0940"/>
    <a:srgbClr val="DAB2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3918" autoAdjust="0"/>
  </p:normalViewPr>
  <p:slideViewPr>
    <p:cSldViewPr snapToGrid="0">
      <p:cViewPr varScale="1">
        <p:scale>
          <a:sx n="104" d="100"/>
          <a:sy n="104" d="100"/>
        </p:scale>
        <p:origin x="79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font" Target="fonts/font14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7.fntdata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24" Type="http://schemas.openxmlformats.org/officeDocument/2006/relationships/font" Target="fonts/font20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23" Type="http://schemas.openxmlformats.org/officeDocument/2006/relationships/font" Target="fonts/font19.fntdata"/><Relationship Id="rId28" Type="http://schemas.openxmlformats.org/officeDocument/2006/relationships/tableStyles" Target="tableStyles.xml"/><Relationship Id="rId10" Type="http://schemas.openxmlformats.org/officeDocument/2006/relationships/font" Target="fonts/font6.fntdata"/><Relationship Id="rId19" Type="http://schemas.openxmlformats.org/officeDocument/2006/relationships/font" Target="fonts/font15.fntdata"/><Relationship Id="rId4" Type="http://schemas.openxmlformats.org/officeDocument/2006/relationships/slide" Target="slides/slide3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font" Target="fonts/font18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6F5472-B55A-4A13-9CB9-985C435541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EB952CA-0233-4092-938A-C248F2115E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7853A28-5C6F-458D-81BE-E39817DF5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C5B44-DC30-40DA-9B57-D1B5976362E3}" type="datetimeFigureOut">
              <a:rPr lang="en-CA" smtClean="0"/>
              <a:t>2020-09-27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E30916C-FA0F-413B-BF8C-D2641C662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DF84006-3390-4541-8CFF-164CFA901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7657D-2D90-4153-B3C4-966F83362F2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228531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C6D462-9973-4C3E-AC1D-4623780D6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DC38B0E-63CD-4A3B-BA44-893829C9FD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30BA8A9-FA56-4082-839D-267862A1AE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C5B44-DC30-40DA-9B57-D1B5976362E3}" type="datetimeFigureOut">
              <a:rPr lang="en-CA" smtClean="0"/>
              <a:t>2020-09-27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336D834-4ECB-43AA-84E9-CEAF27774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5D3869C-4CFC-43ED-8608-6F09DDA32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7657D-2D90-4153-B3C4-966F83362F2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76028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3F8127-F62D-495A-8B78-8CE5CC361E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0A2E703-05E7-4242-949B-C8B5ABD46C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12EC63E-2AFA-493C-8756-5D8F706DAB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C5B44-DC30-40DA-9B57-D1B5976362E3}" type="datetimeFigureOut">
              <a:rPr lang="en-CA" smtClean="0"/>
              <a:t>2020-09-27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C377C87-9957-429D-967F-4A2DDF1E6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E667A8A-C0B1-44FD-98E3-F90B11975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7657D-2D90-4153-B3C4-966F83362F2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12882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69DFFC9-7E94-4F78-989B-48F5CACC7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7B0FB4A-87FC-422C-8200-41C3B250FB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2052CF1-2AA9-4380-81D3-BAB342A2FE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6D8B969-F5A8-4A7C-B5AC-FB1A84001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C5B44-DC30-40DA-9B57-D1B5976362E3}" type="datetimeFigureOut">
              <a:rPr lang="en-CA" smtClean="0"/>
              <a:t>2020-09-27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7426FFE-361F-4FF7-971E-7777BEEB60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FB3A121-E998-4111-AF06-A8CB1BCEC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7657D-2D90-4153-B3C4-966F83362F2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53113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E2E3A6-636F-4838-AD58-A1445F72D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0418B4F-1AE6-42CB-8D0C-54BD0062B0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CD056FB-B892-434F-A541-A22610B056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CE5D5B9C-7930-416D-830C-8A99666857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253690D-26F9-41EC-8756-8D1FFD277C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0BCD344D-6D04-4A45-925E-069188ABD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C5B44-DC30-40DA-9B57-D1B5976362E3}" type="datetimeFigureOut">
              <a:rPr lang="en-CA" smtClean="0"/>
              <a:t>2020-09-27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5E4F3E7-9CC6-4C46-AABD-8F4C296A85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37C966A6-CE58-4D65-9373-279CDEEB4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7657D-2D90-4153-B3C4-966F83362F2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07380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C2DFAC-A22F-4FA0-BFF5-2EE8E21F9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6F51446-3789-47B4-AB86-FD1AEAE3E4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C5B44-DC30-40DA-9B57-D1B5976362E3}" type="datetimeFigureOut">
              <a:rPr lang="en-CA" smtClean="0"/>
              <a:t>2020-09-27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DC8CF15-9E3D-4488-BEC1-3774C0013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6461C7B-E0E2-4010-8843-3F28B4081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7657D-2D90-4153-B3C4-966F83362F2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48851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DC566CA-CED3-4C3B-9B8B-E0EFCCC5A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C5B44-DC30-40DA-9B57-D1B5976362E3}" type="datetimeFigureOut">
              <a:rPr lang="en-CA" smtClean="0"/>
              <a:t>2020-09-27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C554F32-95CD-4FD1-A06F-AC9CCE6B4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8B327DD-5859-4113-9E1D-ACE93526F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7657D-2D90-4153-B3C4-966F83362F2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66854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981722-B66B-444E-A8E9-D8200DB0F2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5B296DE-9ADF-4BEC-AC5B-8FEE85CB7C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038F7AC-79BD-4014-8AD8-192A58255E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5E0164E-79AE-41BE-A14A-25D0494BB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C5B44-DC30-40DA-9B57-D1B5976362E3}" type="datetimeFigureOut">
              <a:rPr lang="en-CA" smtClean="0"/>
              <a:t>2020-09-27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1CBFC19-F107-432C-B258-657D2C844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207F56B-FC56-4531-921A-68ECBA96E6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7657D-2D90-4153-B3C4-966F83362F2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08170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5F46E4-FF83-4DF5-A389-28E354045B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32CEC37C-B0ED-4F88-B8C6-14160CB392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F963FAB-BE3C-4142-9352-BC4F0A66F0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E0CC34D-8B0F-4301-A94A-83B7141F6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C5B44-DC30-40DA-9B57-D1B5976362E3}" type="datetimeFigureOut">
              <a:rPr lang="en-CA" smtClean="0"/>
              <a:t>2020-09-27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A2A9292-3CC3-45F2-B7CC-8B20DA8B6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6A556FB-58DE-485D-8156-FF7AA68F4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7657D-2D90-4153-B3C4-966F83362F2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02181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1D81DF-F247-41BA-928C-6FF694098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957F406-8E84-46C1-965D-5F0A354480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A450BE3-D071-4EBD-95A0-5059C66D4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C5B44-DC30-40DA-9B57-D1B5976362E3}" type="datetimeFigureOut">
              <a:rPr lang="en-CA" smtClean="0"/>
              <a:t>2020-09-27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36E470C-96FD-48C2-A454-0A92D1B412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2DE7D4-4070-43CE-BB8D-71B12C0EA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7657D-2D90-4153-B3C4-966F83362F2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08323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C6809EF-B9D0-49FF-B030-916D6374AB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0BC1895-F39D-4A82-AE90-44B9691B64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B74C0CA-CCDF-464F-A663-AE798FCA0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C5B44-DC30-40DA-9B57-D1B5976362E3}" type="datetimeFigureOut">
              <a:rPr lang="en-CA" smtClean="0"/>
              <a:t>2020-09-27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8FE9F2F-B66A-4609-84DE-FC0D05FCA1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CC24EA5-416C-4F3D-9A01-B2C235FF1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7657D-2D90-4153-B3C4-966F83362F2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40439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5EA6356-F1EA-4479-AF19-C7437F699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7ACFC6B-D3E7-4931-AA01-13A2F53C16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3B1D12-E58C-4204-BB9A-469EDBA0A6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3C5B44-DC30-40DA-9B57-D1B5976362E3}" type="datetimeFigureOut">
              <a:rPr lang="en-CA" smtClean="0"/>
              <a:t>2020-09-27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36F4BAD-DF67-4E8E-8678-5DC9A36D79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93A9EC-E093-43D7-BD09-48A49492BA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27657D-2D90-4153-B3C4-966F83362F2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83412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B2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0C205EEB-1049-4483-BA0A-81A844C6D7AE}"/>
              </a:ext>
            </a:extLst>
          </p:cNvPr>
          <p:cNvSpPr/>
          <p:nvPr/>
        </p:nvSpPr>
        <p:spPr>
          <a:xfrm>
            <a:off x="5671127" y="2397377"/>
            <a:ext cx="30498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9600" dirty="0">
                <a:solidFill>
                  <a:srgbClr val="FFFAEB"/>
                </a:solidFill>
                <a:latin typeface="Fiolex Girls" panose="020B0603050302020204" pitchFamily="34" charset="0"/>
              </a:rPr>
              <a:t>Pasión</a:t>
            </a:r>
            <a:endParaRPr lang="en-CA" sz="9600" dirty="0">
              <a:solidFill>
                <a:srgbClr val="FFFAEB"/>
              </a:solidFill>
              <a:latin typeface="Fiolex Girls" panose="020B06030503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42F77A8-F3F3-43D0-B3EB-EE506F8ED3B8}"/>
              </a:ext>
            </a:extLst>
          </p:cNvPr>
          <p:cNvSpPr txBox="1"/>
          <p:nvPr/>
        </p:nvSpPr>
        <p:spPr>
          <a:xfrm>
            <a:off x="5083181" y="4050623"/>
            <a:ext cx="4081567" cy="472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CA" sz="2470" dirty="0">
                <a:solidFill>
                  <a:srgbClr val="FFFAEB"/>
                </a:solidFill>
                <a:latin typeface="Segoe Print" panose="02000600000000000000" pitchFamily="2" charset="0"/>
              </a:rPr>
              <a:t>Pedro Bonifacio Palacios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C0428FCC-F303-4C5E-9028-5B996FB408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2353" y="2227634"/>
            <a:ext cx="3227392" cy="4630366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096B5DF7-8494-4884-8D18-EC556D233326}"/>
              </a:ext>
            </a:extLst>
          </p:cNvPr>
          <p:cNvSpPr txBox="1"/>
          <p:nvPr/>
        </p:nvSpPr>
        <p:spPr>
          <a:xfrm>
            <a:off x="4941651" y="6371616"/>
            <a:ext cx="820041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500" dirty="0">
                <a:solidFill>
                  <a:srgbClr val="FAFFEB"/>
                </a:solidFill>
                <a:latin typeface="Candara" panose="020E0502030303020204" pitchFamily="34" charset="0"/>
              </a:rPr>
              <a:t>Todos los derechos de autor © pertenecen a los respectivos artistas / fotógrafos</a:t>
            </a:r>
            <a:endParaRPr lang="en-CA" sz="1500" dirty="0">
              <a:solidFill>
                <a:srgbClr val="FAFFEB"/>
              </a:solidFill>
              <a:latin typeface="Candara" panose="020E0502030303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7CD926A-CA50-444D-8ED3-52488A66981C}"/>
              </a:ext>
            </a:extLst>
          </p:cNvPr>
          <p:cNvSpPr/>
          <p:nvPr/>
        </p:nvSpPr>
        <p:spPr>
          <a:xfrm>
            <a:off x="1" y="-243190"/>
            <a:ext cx="12191999" cy="7101190"/>
          </a:xfrm>
          <a:prstGeom prst="rect">
            <a:avLst/>
          </a:prstGeom>
          <a:solidFill>
            <a:srgbClr val="DAB29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6511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7000">
        <p:sndAc>
          <p:stSnd>
            <p:snd r:embed="rId2" name="GIOVANNI MARRADI - Caruso.wav"/>
          </p:stSnd>
        </p:sndAc>
      </p:transition>
    </mc:Choice>
    <mc:Fallback xmlns="">
      <p:transition spd="slow" advClick="0" advTm="7000">
        <p:sndAc>
          <p:stSnd>
            <p:snd r:embed="rId4" name="GIOVANNI MARRADI - Carus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3" presetClass="entr" presetSubtype="52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400"/>
                            </p:stCondLst>
                            <p:childTnLst>
                              <p:par>
                                <p:cTn id="22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5" grpId="0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75924583-4BE2-4758-A972-DD35B9E6AB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8638"/>
            <a:ext cx="12192000" cy="6906638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4D9BD67B-2E0F-416B-9651-AE769EC6A64C}"/>
              </a:ext>
            </a:extLst>
          </p:cNvPr>
          <p:cNvSpPr txBox="1"/>
          <p:nvPr/>
        </p:nvSpPr>
        <p:spPr>
          <a:xfrm>
            <a:off x="99606" y="229808"/>
            <a:ext cx="6207148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Tú tienes, para mí, todo lo bello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que cielo y tierra y corazón abarcan;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la atracción estelar -¡de esas estrellas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que atraen como tus lágrimas!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endParaRPr lang="en-CA" sz="2480" dirty="0">
              <a:solidFill>
                <a:srgbClr val="FAFFEB"/>
              </a:solidFill>
              <a:latin typeface="Segoe Print" panose="02000600000000000000" pitchFamily="2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E12F946D-6052-4C15-B777-901788F649B3}"/>
              </a:ext>
            </a:extLst>
          </p:cNvPr>
          <p:cNvSpPr txBox="1"/>
          <p:nvPr/>
        </p:nvSpPr>
        <p:spPr>
          <a:xfrm>
            <a:off x="6250950" y="1024128"/>
            <a:ext cx="5941050" cy="21729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La sinfonía sacra de los seres,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los vientos y los bosques y las aguas,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en el lenguaje mudo de tus ojos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que, mirándome, hablan;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br>
              <a:rPr lang="es-ES" dirty="0">
                <a:solidFill>
                  <a:srgbClr val="FAFFEB"/>
                </a:solidFill>
                <a:latin typeface="Segoe Script" panose="030B0504020000000003" pitchFamily="66" charset="0"/>
              </a:rPr>
            </a:br>
            <a:endParaRPr lang="en-CA" dirty="0">
              <a:solidFill>
                <a:srgbClr val="FAFFEB"/>
              </a:solidFill>
              <a:latin typeface="Segoe Script" panose="030B0504020000000003" pitchFamily="66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76F294EE-25F1-4187-BFCA-E2D2AD14B3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7821"/>
            <a:ext cx="12192000" cy="6935821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5BFC54E1-9232-40C1-8D12-332F706463BC}"/>
              </a:ext>
            </a:extLst>
          </p:cNvPr>
          <p:cNvSpPr/>
          <p:nvPr/>
        </p:nvSpPr>
        <p:spPr>
          <a:xfrm>
            <a:off x="2795080" y="19455"/>
            <a:ext cx="6096000" cy="200054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Los atrevidos rasgos de las cumbres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que la celeste inmensidad asaltan,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en las gentiles curvas de tu seno...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¡Oh, colina sagrada!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endParaRPr lang="en-CA" sz="2480" dirty="0">
              <a:solidFill>
                <a:srgbClr val="FAFFEB"/>
              </a:solidFill>
              <a:latin typeface="Segoe Print" panose="02000600000000000000" pitchFamily="2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15A5B3E-1F31-4A37-9C20-ACAB92FA4EA5}"/>
              </a:ext>
            </a:extLst>
          </p:cNvPr>
          <p:cNvSpPr txBox="1"/>
          <p:nvPr/>
        </p:nvSpPr>
        <p:spPr>
          <a:xfrm>
            <a:off x="5933875" y="1867713"/>
            <a:ext cx="5689378" cy="23821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Y el desdeñoso arrastre de las olas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sobre los verdes juncos y las algas,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en el raudo vagar de tu memoria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por mi vida de paria.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endParaRPr lang="en-CA" sz="2480" dirty="0">
              <a:solidFill>
                <a:srgbClr val="FAFFEB"/>
              </a:solidFill>
              <a:latin typeface="Segoe Print" panose="02000600000000000000" pitchFamily="2" charset="0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506533DC-FF93-404D-9FB2-809BCA6038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7278"/>
            <a:ext cx="12192000" cy="6955277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FB208B92-3EF0-4B1C-869B-902809C5298D}"/>
              </a:ext>
            </a:extLst>
          </p:cNvPr>
          <p:cNvSpPr txBox="1"/>
          <p:nvPr/>
        </p:nvSpPr>
        <p:spPr>
          <a:xfrm>
            <a:off x="204281" y="262647"/>
            <a:ext cx="6088526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Yo tengo, para ti, todo lo noble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que cielo y tierra y corazón abarcan;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el calor de los soles, -¡de los soles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que, como yo, te aman!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endParaRPr lang="en-CA" sz="2480" dirty="0">
              <a:solidFill>
                <a:srgbClr val="FAFFEB"/>
              </a:solidFill>
              <a:latin typeface="Segoe Print" panose="02000600000000000000" pitchFamily="2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D32B9592-AA5F-4CC3-A4AB-B1100E3A2028}"/>
              </a:ext>
            </a:extLst>
          </p:cNvPr>
          <p:cNvSpPr txBox="1"/>
          <p:nvPr/>
        </p:nvSpPr>
        <p:spPr>
          <a:xfrm>
            <a:off x="5958436" y="428017"/>
            <a:ext cx="6165470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El gemido profundo de las ondas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que mueren a tus pies sobre la playa,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en el tapiz purpúreo de mi espíritu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abatido a tus plantas.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endParaRPr lang="en-CA" sz="2480" dirty="0">
              <a:solidFill>
                <a:srgbClr val="FAFFEB"/>
              </a:solidFill>
              <a:latin typeface="Segoe Print" panose="02000600000000000000" pitchFamily="2" charset="0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B1B192F5-A965-4A41-9B47-91098E3FB06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6732"/>
            <a:ext cx="12192000" cy="6974732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EB8372DA-33B1-4417-B2E4-9EEBAF87412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2353" y="2227634"/>
            <a:ext cx="3227392" cy="4630366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A47DBFF8-AB61-4A0C-8FC2-201D51251A0B}"/>
              </a:ext>
            </a:extLst>
          </p:cNvPr>
          <p:cNvSpPr txBox="1"/>
          <p:nvPr/>
        </p:nvSpPr>
        <p:spPr>
          <a:xfrm>
            <a:off x="149648" y="208507"/>
            <a:ext cx="6090129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La claridad celeste de los besos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de tu madre bendita, en la mañana,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en la caricia augusta con que tierna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te circunda mi alma.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endParaRPr lang="en-CA" sz="2480" dirty="0">
              <a:solidFill>
                <a:srgbClr val="FAFFEB"/>
              </a:solidFill>
              <a:latin typeface="Segoe Print" panose="02000600000000000000" pitchFamily="2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0CC0DDE9-9715-4548-9FEC-87795E3FAB9B}"/>
              </a:ext>
            </a:extLst>
          </p:cNvPr>
          <p:cNvSpPr txBox="1"/>
          <p:nvPr/>
        </p:nvSpPr>
        <p:spPr>
          <a:xfrm>
            <a:off x="6100815" y="178339"/>
            <a:ext cx="5894562" cy="16189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¡Tú tienes, para mí todo lo bello;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yo tengo, para ti, todo lo que ama;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tú, para mí, la luz que resplandece,</a:t>
            </a:r>
            <a:b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</a:br>
            <a:r>
              <a:rPr lang="es-ES" sz="2480" dirty="0">
                <a:solidFill>
                  <a:srgbClr val="FAFFEB"/>
                </a:solidFill>
                <a:latin typeface="Segoe Print" panose="02000600000000000000" pitchFamily="2" charset="0"/>
              </a:rPr>
              <a:t>yo, para ti, sus llamas! </a:t>
            </a:r>
            <a:endParaRPr lang="en-CA" sz="2480" dirty="0">
              <a:solidFill>
                <a:srgbClr val="FAFFEB"/>
              </a:solidFill>
              <a:latin typeface="Segoe Print" panose="02000600000000000000" pitchFamily="2" charset="0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D813A7E-A340-4F45-A199-27B912489C73}"/>
              </a:ext>
            </a:extLst>
          </p:cNvPr>
          <p:cNvSpPr txBox="1"/>
          <p:nvPr/>
        </p:nvSpPr>
        <p:spPr>
          <a:xfrm>
            <a:off x="8307421" y="4620638"/>
            <a:ext cx="29995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4000" dirty="0">
                <a:solidFill>
                  <a:srgbClr val="FAFFEB"/>
                </a:solidFill>
                <a:latin typeface="Fiolex Girls" panose="020B0603050302020204" pitchFamily="34" charset="0"/>
              </a:rPr>
              <a:t>inesgaret</a:t>
            </a:r>
            <a:r>
              <a:rPr lang="en-CA" sz="3440" dirty="0">
                <a:solidFill>
                  <a:srgbClr val="FAFFEB"/>
                </a:solidFill>
                <a:latin typeface="Fiolex Girls" panose="020B0603050302020204" pitchFamily="34" charset="0"/>
              </a:rPr>
              <a:t>@gmail.com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68466464-C418-4CAD-AE56-C4C2ADAD1FB5}"/>
              </a:ext>
            </a:extLst>
          </p:cNvPr>
          <p:cNvSpPr txBox="1"/>
          <p:nvPr/>
        </p:nvSpPr>
        <p:spPr>
          <a:xfrm>
            <a:off x="7714033" y="6342433"/>
            <a:ext cx="39889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 dirty="0">
                <a:solidFill>
                  <a:srgbClr val="FAFFEB"/>
                </a:solidFill>
                <a:latin typeface="Cambria" panose="02040503050406030204" pitchFamily="18" charset="0"/>
              </a:rPr>
              <a:t>Audio –  Caruso - Giovanni </a:t>
            </a:r>
            <a:r>
              <a:rPr lang="en-CA" sz="2000" dirty="0" err="1">
                <a:solidFill>
                  <a:srgbClr val="FAFFEB"/>
                </a:solidFill>
                <a:latin typeface="Cambria" panose="02040503050406030204" pitchFamily="18" charset="0"/>
              </a:rPr>
              <a:t>Marradi</a:t>
            </a:r>
            <a:endParaRPr lang="en-CA" sz="2000" dirty="0">
              <a:solidFill>
                <a:srgbClr val="FAFFEB"/>
              </a:solidFill>
              <a:latin typeface="Cambria" panose="02040503050406030204" pitchFamily="18" charset="0"/>
            </a:endParaRP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69D71677-9F67-4963-ABA8-F0703C90DE51}"/>
              </a:ext>
            </a:extLst>
          </p:cNvPr>
          <p:cNvSpPr/>
          <p:nvPr/>
        </p:nvSpPr>
        <p:spPr>
          <a:xfrm>
            <a:off x="0" y="-116733"/>
            <a:ext cx="12192000" cy="6974733"/>
          </a:xfrm>
          <a:prstGeom prst="rect">
            <a:avLst/>
          </a:prstGeom>
          <a:solidFill>
            <a:srgbClr val="09094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7232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060"/>
                            </p:stCondLst>
                            <p:childTnLst>
                              <p:par>
                                <p:cTn id="11" presetID="53" presetClass="entr" presetSubtype="528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420"/>
                            </p:stCondLst>
                            <p:childTnLst>
                              <p:par>
                                <p:cTn id="19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3" presetClass="exit" presetSubtype="32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9420"/>
                            </p:stCondLst>
                            <p:childTnLst>
                              <p:par>
                                <p:cTn id="30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468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6680"/>
                            </p:stCondLst>
                            <p:childTnLst>
                              <p:par>
                                <p:cTn id="45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3" presetClass="exit" presetSubtype="32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680"/>
                            </p:stCondLst>
                            <p:childTnLst>
                              <p:par>
                                <p:cTn id="5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5400"/>
                            </p:stCondLst>
                            <p:childTnLst>
                              <p:par>
                                <p:cTn id="65" presetID="53" presetClass="entr" presetSubtype="528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47940"/>
                            </p:stCondLst>
                            <p:childTnLst>
                              <p:par>
                                <p:cTn id="73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53" presetClass="exit" presetSubtype="32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1940"/>
                            </p:stCondLst>
                            <p:childTnLst>
                              <p:par>
                                <p:cTn id="84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76120"/>
                            </p:stCondLst>
                            <p:childTnLst>
                              <p:par>
                                <p:cTn id="93" presetID="53" presetClass="entr" presetSubtype="528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99020"/>
                            </p:stCondLst>
                            <p:childTnLst>
                              <p:par>
                                <p:cTn id="101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53" presetClass="exit" presetSubtype="32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0302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05520"/>
                            </p:stCondLst>
                            <p:childTnLst>
                              <p:par>
                                <p:cTn id="119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  <p:bldP spid="4" grpId="0"/>
      <p:bldP spid="4" grpId="1"/>
      <p:bldP spid="5" grpId="0"/>
      <p:bldP spid="5" grpId="1"/>
      <p:bldP spid="6" grpId="0"/>
      <p:bldP spid="6" grpId="1"/>
      <p:bldP spid="7" grpId="0" build="allAtOnce"/>
      <p:bldP spid="8" grpId="0"/>
      <p:bldP spid="8" grpId="1"/>
      <p:bldP spid="13" grpId="0"/>
      <p:bldP spid="13" grpId="1"/>
      <p:bldP spid="14" grpId="0"/>
      <p:bldP spid="15" grpId="0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32885C9D-0D43-416B-AD0B-960BC62A2F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5B8CE8B-6224-4A61-8E0C-014A6105F6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D62D0690-7D88-4812-A9F1-C82DC15FE7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3084C73E-84E0-440D-B03D-28F98ECD3E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2EBB143E-56A1-42BE-8985-DBD3590675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6262038D-F09F-4115-B31A-6CDF058C63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56FAEEBE-1912-4609-831B-682B095D54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9D46168D-918A-4C2D-A675-DC822BF90C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7DF375D3-B22A-45BB-86BB-07BC061970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DEBC3E8C-45A9-4569-8977-6A6A67A5FF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8EC6E398-51F8-4F18-B808-EC8967826F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506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:fade thruBlk="1"/>
      </p:transition>
    </mc:Choice>
    <mc:Fallback>
      <p:transition spd="slow" advClick="0">
        <p:fade thruBlk="1"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1008</TotalTime>
  <Words>325</Words>
  <Application>Microsoft Office PowerPoint</Application>
  <PresentationFormat>Panorámica</PresentationFormat>
  <Paragraphs>15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13" baseType="lpstr">
      <vt:lpstr>Segoe Print</vt:lpstr>
      <vt:lpstr>Calibri</vt:lpstr>
      <vt:lpstr>Fiolex Girls</vt:lpstr>
      <vt:lpstr>Cambria</vt:lpstr>
      <vt:lpstr>Kristen ITC</vt:lpstr>
      <vt:lpstr>Candara</vt:lpstr>
      <vt:lpstr>Calibri Light</vt:lpstr>
      <vt:lpstr>Arial</vt:lpstr>
      <vt:lpstr>Segoe Script</vt:lpstr>
      <vt:lpstr>Tema de Office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35</cp:revision>
  <dcterms:created xsi:type="dcterms:W3CDTF">2020-09-24T23:25:48Z</dcterms:created>
  <dcterms:modified xsi:type="dcterms:W3CDTF">2020-09-27T19:17:09Z</dcterms:modified>
</cp:coreProperties>
</file>