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87" r:id="rId3"/>
    <p:sldId id="268" r:id="rId4"/>
    <p:sldId id="258" r:id="rId5"/>
    <p:sldId id="267" r:id="rId6"/>
    <p:sldId id="266" r:id="rId7"/>
    <p:sldId id="265" r:id="rId8"/>
    <p:sldId id="264" r:id="rId9"/>
    <p:sldId id="263" r:id="rId10"/>
    <p:sldId id="262" r:id="rId11"/>
    <p:sldId id="261" r:id="rId12"/>
    <p:sldId id="260" r:id="rId13"/>
    <p:sldId id="271" r:id="rId14"/>
    <p:sldId id="270" r:id="rId15"/>
    <p:sldId id="269" r:id="rId16"/>
    <p:sldId id="259" r:id="rId17"/>
    <p:sldId id="283" r:id="rId18"/>
    <p:sldId id="274" r:id="rId19"/>
    <p:sldId id="272" r:id="rId20"/>
    <p:sldId id="273" r:id="rId21"/>
    <p:sldId id="280" r:id="rId22"/>
    <p:sldId id="277" r:id="rId23"/>
    <p:sldId id="281" r:id="rId24"/>
    <p:sldId id="278" r:id="rId25"/>
    <p:sldId id="279" r:id="rId26"/>
    <p:sldId id="256" r:id="rId27"/>
    <p:sldId id="289" r:id="rId28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uD0mjBD4uHdacGu9eBRQYA" hashData="5Va53AZ7ZnkvaNgpGLMlldkRw6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windows-1252"/>
  <p:showPr showNarration="1">
    <p:present/>
    <p:sldRg st="1" end="26"/>
    <p:penClr>
      <a:srgbClr val="FF0000"/>
    </p:penClr>
  </p:showPr>
  <p:clrMru>
    <a:srgbClr val="FF0000"/>
    <a:srgbClr val="111111"/>
    <a:srgbClr val="FF9900"/>
    <a:srgbClr val="FF5050"/>
    <a:srgbClr val="B2B2B2"/>
    <a:srgbClr val="FF9999"/>
    <a:srgbClr val="FFCC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50" d="100"/>
          <a:sy n="50" d="100"/>
        </p:scale>
        <p:origin x="-534" y="-60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104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33A36F-59A5-4BB1-A833-CAB5317753C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1F0321-EB4A-4EA4-B285-F349FF539BF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401204-24C4-41D0-84DB-4131E6BBB1E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2813EF-EC98-4EF0-979C-77AA7FBF73D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2C4E2F-65EC-49EC-92C5-F2609F407AC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FBAF6F-2C33-45F0-B8D6-5833233CEC7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AF4D0A-3088-406D-85DA-2C31478682E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5A0E92-DB36-4BF1-A379-F65FF98D905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E097FC-84E7-41FE-A16A-79FEA80639E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93C451-A8C1-4BC1-8E1B-DC475972D07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63570A-659F-49A7-8612-550790AE1C5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49ECFB-2FA7-439C-8750-0FCCF99233B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0CC161-56AF-4D45-A68D-B81F2CEDC8C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66057-75B1-494E-AFAA-98C78CEE92E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865167-FA9A-4443-9B1B-80746860063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B11F19-D2B8-407D-AF9C-C043A097701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F3796C-1E72-4628-AD6B-C91FF1D42E9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15C581-9E04-4328-935B-C38761787C5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AF4FC2-115E-4E75-B041-29F3468286F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98B486-27E7-4525-AEF4-466AE5F44A7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7EB18C-D15F-4493-B58D-0BA385D4E6D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2F0DE2-433F-4CBB-8215-6CA884BD3F1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1E4F49EF-E269-4AE2-B578-1E84281A967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000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C9FF0F5-D089-4207-9EDD-8DCBD04AC6B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4" Type="http://schemas.openxmlformats.org/officeDocument/2006/relationships/image" Target="../media/image9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hyperlink" Target="http://1.bp.blogspot.com/_urU_8705ON4/S-3t6ifnXyI/AAAAAAAAAvw/zH9EVIUCgHI/s1600/fondo-abstracto-floral.jpg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gif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2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gif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gi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gi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gif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gif"/><Relationship Id="rId4" Type="http://schemas.openxmlformats.org/officeDocument/2006/relationships/image" Target="../media/image5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gif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6.gif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7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8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http://i201.photobucket.com/albums/aa196/LATINA-MIRANDA/red-1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1428728" y="1571612"/>
            <a:ext cx="209531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isometricOffAxis1Right"/>
              <a:lightRig rig="threePt" dir="t"/>
            </a:scene3d>
          </a:bodyPr>
          <a:lstStyle/>
          <a:p>
            <a:pPr algn="ctr"/>
            <a:r>
              <a:rPr lang="es-ES" sz="5400" b="1" dirty="0" smtClean="0">
                <a:ln w="10541" cmpd="sng">
                  <a:solidFill>
                    <a:srgbClr val="FF0000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</a:t>
            </a:r>
            <a:endParaRPr lang="es-ES" sz="5400" b="1" dirty="0">
              <a:ln w="10541" cmpd="sng">
                <a:solidFill>
                  <a:srgbClr val="FF0000"/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>
                <a:glow rad="1397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2214546" y="2643182"/>
            <a:ext cx="8002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ContrastingRightFacing"/>
              <a:lightRig rig="threePt" dir="t"/>
            </a:scene3d>
          </a:bodyPr>
          <a:lstStyle/>
          <a:p>
            <a:pPr algn="ctr"/>
            <a:r>
              <a:rPr lang="es-ES" sz="5400" b="1" cap="none" spc="0" dirty="0" smtClean="0">
                <a:ln w="10541" cmpd="sng">
                  <a:solidFill>
                    <a:srgbClr val="FF0000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</a:t>
            </a:r>
            <a:endParaRPr lang="es-ES" sz="5400" b="1" cap="none" spc="0" dirty="0">
              <a:ln w="10541" cmpd="sng">
                <a:solidFill>
                  <a:srgbClr val="FF0000"/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>
                <a:glow rad="1397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1500166" y="3714752"/>
            <a:ext cx="260840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ContrastingRightFacing"/>
              <a:lightRig rig="threePt" dir="t"/>
            </a:scene3d>
          </a:bodyPr>
          <a:lstStyle/>
          <a:p>
            <a:pPr algn="ctr"/>
            <a:r>
              <a:rPr lang="es-ES" sz="5400" b="1" cap="none" spc="0" dirty="0" smtClean="0">
                <a:ln w="10541" cmpd="sng">
                  <a:solidFill>
                    <a:srgbClr val="FF0000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MUJER</a:t>
            </a:r>
            <a:endParaRPr lang="es-ES" sz="5400" b="1" cap="none" spc="0" dirty="0">
              <a:ln w="10541" cmpd="sng">
                <a:solidFill>
                  <a:srgbClr val="FF0000"/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>
                <a:glow rad="1397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1357290" y="5857892"/>
            <a:ext cx="1900264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000" b="1" dirty="0" smtClean="0">
                <a:ln w="10541" cmpd="sng">
                  <a:solidFill>
                    <a:srgbClr val="FF0000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AUTOMATICO</a:t>
            </a:r>
            <a:endParaRPr lang="es-ES" sz="2000" b="1" cap="none" spc="0" dirty="0">
              <a:ln w="10541" cmpd="sng">
                <a:solidFill>
                  <a:srgbClr val="FF0000"/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>
                <a:glow rad="1397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7572364" y="571480"/>
            <a:ext cx="157163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Ppsx</a:t>
            </a:r>
            <a:r>
              <a:rPr lang="es-ES" sz="1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Helen</a:t>
            </a:r>
            <a:endParaRPr lang="es-ES" sz="1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  <p:pic>
        <p:nvPicPr>
          <p:cNvPr id="11" name="Picture 10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929454" y="5715016"/>
            <a:ext cx="1457318" cy="598743"/>
          </a:xfrm>
          <a:prstGeom prst="rect">
            <a:avLst/>
          </a:prstGeom>
          <a:noFill/>
        </p:spPr>
      </p:pic>
    </p:spTree>
  </p:cSld>
  <p:clrMapOvr>
    <a:masterClrMapping/>
  </p:clrMapOvr>
  <p:transition advTm="8767">
    <p:sndAc>
      <p:stSnd loop="1">
        <p:snd r:embed="rId2" name="Maria Dolores.- Joan Baez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800" decel="100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800" decel="100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800" decel="100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" decel="100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00" decel="100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ChangeArrowheads="1"/>
          </p:cNvSpPr>
          <p:nvPr/>
        </p:nvSpPr>
        <p:spPr bwMode="auto">
          <a:xfrm>
            <a:off x="395288" y="404813"/>
            <a:ext cx="8424862" cy="6119812"/>
          </a:xfrm>
          <a:prstGeom prst="rect">
            <a:avLst/>
          </a:prstGeom>
          <a:solidFill>
            <a:schemeClr val="bg1"/>
          </a:solidFill>
          <a:ln w="57150" cmpd="thinThick">
            <a:solidFill>
              <a:srgbClr val="FF9999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7" name="Picture 10" descr="http://www.todohumor.com/UserFiles/Image/fondos/2008/junio/primaveral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428604"/>
            <a:ext cx="8215370" cy="6000792"/>
          </a:xfrm>
          <a:prstGeom prst="rect">
            <a:avLst/>
          </a:prstGeom>
          <a:noFill/>
        </p:spPr>
      </p:pic>
      <p:pic>
        <p:nvPicPr>
          <p:cNvPr id="6" name="Picture 4" descr="http://subirimagen.infojardin.com/sube/images/klz1286240859g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488" y="2351093"/>
            <a:ext cx="2643206" cy="2584586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16389" name="Text Box 5"/>
          <p:cNvSpPr txBox="1">
            <a:spLocks noChangeArrowheads="1"/>
          </p:cNvSpPr>
          <p:nvPr/>
        </p:nvSpPr>
        <p:spPr bwMode="auto">
          <a:xfrm>
            <a:off x="857224" y="5500702"/>
            <a:ext cx="486727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_tradnl" dirty="0">
                <a:solidFill>
                  <a:srgbClr val="FF9999"/>
                </a:solidFill>
                <a:latin typeface="Comic Sans MS" pitchFamily="66" charset="0"/>
              </a:rPr>
              <a:t>A la mujer hay que amarla, no comprenderla.</a:t>
            </a:r>
          </a:p>
          <a:p>
            <a:pPr algn="ctr"/>
            <a:r>
              <a:rPr lang="es-ES_tradnl" dirty="0">
                <a:solidFill>
                  <a:srgbClr val="FF9999"/>
                </a:solidFill>
                <a:latin typeface="Comic Sans MS" pitchFamily="66" charset="0"/>
              </a:rPr>
              <a:t>Es lo primero que hay que comprender</a:t>
            </a:r>
            <a:r>
              <a:rPr lang="es-ES_tradnl" dirty="0">
                <a:solidFill>
                  <a:srgbClr val="FF9999"/>
                </a:solidFill>
              </a:rPr>
              <a:t>.</a:t>
            </a:r>
            <a:endParaRPr lang="es-ES" dirty="0">
              <a:solidFill>
                <a:srgbClr val="FF9999"/>
              </a:solidFill>
            </a:endParaRPr>
          </a:p>
        </p:txBody>
      </p:sp>
      <p:pic>
        <p:nvPicPr>
          <p:cNvPr id="8" name="Picture 3" descr="00a6050TPoI.jpg"/>
          <p:cNvPicPr>
            <a:picLocks noChangeAspect="1" noChangeArrowheads="1"/>
          </p:cNvPicPr>
          <p:nvPr/>
        </p:nvPicPr>
        <p:blipFill>
          <a:blip r:embed="rId4"/>
          <a:srcRect r="11842" b="36702"/>
          <a:stretch>
            <a:fillRect/>
          </a:stretch>
        </p:blipFill>
        <p:spPr bwMode="auto">
          <a:xfrm>
            <a:off x="5929322" y="4571984"/>
            <a:ext cx="2286016" cy="228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9" name="Picture 3" descr="00a6050TPoI.jpg"/>
          <p:cNvPicPr>
            <a:picLocks noChangeAspect="1" noChangeArrowheads="1"/>
          </p:cNvPicPr>
          <p:nvPr/>
        </p:nvPicPr>
        <p:blipFill>
          <a:blip r:embed="rId4"/>
          <a:srcRect r="11842" b="36702"/>
          <a:stretch>
            <a:fillRect/>
          </a:stretch>
        </p:blipFill>
        <p:spPr bwMode="auto">
          <a:xfrm>
            <a:off x="357158" y="1071546"/>
            <a:ext cx="2286016" cy="228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10" name="Picture 10" descr="http://www.todohumor.com/UserFiles/Image/fondos/2008/junio/primaveral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428604"/>
            <a:ext cx="8215370" cy="6000792"/>
          </a:xfrm>
          <a:prstGeom prst="rect">
            <a:avLst/>
          </a:prstGeom>
          <a:noFill/>
        </p:spPr>
      </p:pic>
      <p:sp>
        <p:nvSpPr>
          <p:cNvPr id="11" name="10 CuadroTexto"/>
          <p:cNvSpPr txBox="1"/>
          <p:nvPr/>
        </p:nvSpPr>
        <p:spPr>
          <a:xfrm>
            <a:off x="6715140" y="1214422"/>
            <a:ext cx="15716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Aharoni" pitchFamily="2" charset="-79"/>
              </a:rPr>
              <a:t>Ppsx</a:t>
            </a:r>
            <a:r>
              <a:rPr lang="es-ES" sz="1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Aharoni" pitchFamily="2" charset="-79"/>
              </a:rPr>
              <a:t> Helen</a:t>
            </a:r>
            <a:endParaRPr lang="es-ES" sz="1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  <a:cs typeface="Aharoni" pitchFamily="2" charset="-79"/>
            </a:endParaRPr>
          </a:p>
        </p:txBody>
      </p:sp>
    </p:spTree>
  </p:cSld>
  <p:clrMapOvr>
    <a:masterClrMapping/>
  </p:clrMapOvr>
  <p:transition advTm="1544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000"/>
                            </p:stCondLst>
                            <p:childTnLst>
                              <p:par>
                                <p:cTn id="11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" dur="1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395288" y="404813"/>
            <a:ext cx="8424862" cy="6119812"/>
          </a:xfrm>
          <a:prstGeom prst="rect">
            <a:avLst/>
          </a:prstGeom>
          <a:solidFill>
            <a:schemeClr val="bg1"/>
          </a:solidFill>
          <a:ln w="57150" cmpd="thinThick">
            <a:solidFill>
              <a:srgbClr val="FF9999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5" name="Picture 8" descr="flores - Recados e Imagens (21808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500042"/>
            <a:ext cx="8143932" cy="5857916"/>
          </a:xfrm>
          <a:prstGeom prst="rect">
            <a:avLst/>
          </a:prstGeom>
          <a:noFill/>
        </p:spPr>
      </p:pic>
      <p:pic>
        <p:nvPicPr>
          <p:cNvPr id="6" name="Picture 10" descr="http://www.todohumor.com/UserFiles/Image/fondos/2008/marzo/212a.jpg"/>
          <p:cNvPicPr>
            <a:picLocks noChangeAspect="1" noChangeArrowheads="1"/>
          </p:cNvPicPr>
          <p:nvPr/>
        </p:nvPicPr>
        <p:blipFill>
          <a:blip r:embed="rId3"/>
          <a:srcRect l="50625" b="27723"/>
          <a:stretch>
            <a:fillRect/>
          </a:stretch>
        </p:blipFill>
        <p:spPr bwMode="auto">
          <a:xfrm>
            <a:off x="3929058" y="2857496"/>
            <a:ext cx="1543181" cy="1694218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1857375" y="5037138"/>
            <a:ext cx="6357963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_tradnl" b="1" dirty="0">
                <a:solidFill>
                  <a:srgbClr val="FF9999"/>
                </a:solidFill>
                <a:latin typeface="Comic Sans MS" pitchFamily="66" charset="0"/>
              </a:rPr>
              <a:t>Jamás he podido comprender tres significados: </a:t>
            </a:r>
          </a:p>
          <a:p>
            <a:pPr algn="ctr"/>
            <a:r>
              <a:rPr lang="es-ES_tradnl" b="1" dirty="0">
                <a:solidFill>
                  <a:srgbClr val="FF9999"/>
                </a:solidFill>
                <a:latin typeface="Comic Sans MS" pitchFamily="66" charset="0"/>
              </a:rPr>
              <a:t>la palabra nunca,</a:t>
            </a:r>
          </a:p>
          <a:p>
            <a:pPr algn="ctr"/>
            <a:r>
              <a:rPr lang="es-ES_tradnl" b="1" dirty="0">
                <a:solidFill>
                  <a:srgbClr val="FF9999"/>
                </a:solidFill>
                <a:latin typeface="Comic Sans MS" pitchFamily="66" charset="0"/>
              </a:rPr>
              <a:t>la palabra siempre</a:t>
            </a:r>
          </a:p>
          <a:p>
            <a:pPr algn="ctr"/>
            <a:r>
              <a:rPr lang="es-ES_tradnl" b="1" dirty="0">
                <a:solidFill>
                  <a:srgbClr val="FF9999"/>
                </a:solidFill>
                <a:latin typeface="Comic Sans MS" pitchFamily="66" charset="0"/>
              </a:rPr>
              <a:t>y la lógica femenina.</a:t>
            </a:r>
            <a:endParaRPr lang="es-ES" b="1" dirty="0">
              <a:solidFill>
                <a:srgbClr val="FF9999"/>
              </a:solidFill>
              <a:latin typeface="Comic Sans MS" pitchFamily="66" charset="0"/>
            </a:endParaRPr>
          </a:p>
        </p:txBody>
      </p:sp>
      <p:pic>
        <p:nvPicPr>
          <p:cNvPr id="7" name="Picture 10" descr="http://www.todohumor.com/UserFiles/Image/fondos/2008/marzo/212a.jpg"/>
          <p:cNvPicPr>
            <a:picLocks noChangeAspect="1" noChangeArrowheads="1"/>
          </p:cNvPicPr>
          <p:nvPr/>
        </p:nvPicPr>
        <p:blipFill>
          <a:blip r:embed="rId3"/>
          <a:srcRect l="50625" b="27723"/>
          <a:stretch>
            <a:fillRect/>
          </a:stretch>
        </p:blipFill>
        <p:spPr bwMode="auto">
          <a:xfrm>
            <a:off x="7143768" y="714356"/>
            <a:ext cx="1543181" cy="1694218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8" name="Picture 10" descr="http://www.todohumor.com/UserFiles/Image/fondos/2008/marzo/212a.jpg"/>
          <p:cNvPicPr>
            <a:picLocks noChangeAspect="1" noChangeArrowheads="1"/>
          </p:cNvPicPr>
          <p:nvPr/>
        </p:nvPicPr>
        <p:blipFill>
          <a:blip r:embed="rId3"/>
          <a:srcRect l="50625" b="27723"/>
          <a:stretch>
            <a:fillRect/>
          </a:stretch>
        </p:blipFill>
        <p:spPr bwMode="auto">
          <a:xfrm>
            <a:off x="571472" y="642918"/>
            <a:ext cx="1543181" cy="1694218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9" name="Picture 10" descr="http://www.todohumor.com/UserFiles/Image/fondos/2008/marzo/212a.jpg"/>
          <p:cNvPicPr>
            <a:picLocks noChangeAspect="1" noChangeArrowheads="1"/>
          </p:cNvPicPr>
          <p:nvPr/>
        </p:nvPicPr>
        <p:blipFill>
          <a:blip r:embed="rId3"/>
          <a:srcRect l="50625" b="27723"/>
          <a:stretch>
            <a:fillRect/>
          </a:stretch>
        </p:blipFill>
        <p:spPr bwMode="auto">
          <a:xfrm>
            <a:off x="714348" y="4714884"/>
            <a:ext cx="1543181" cy="1694218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10" name="Picture 10" descr="http://www.todohumor.com/UserFiles/Image/fondos/2008/marzo/212a.jpg"/>
          <p:cNvPicPr>
            <a:picLocks noChangeAspect="1" noChangeArrowheads="1"/>
          </p:cNvPicPr>
          <p:nvPr/>
        </p:nvPicPr>
        <p:blipFill>
          <a:blip r:embed="rId3"/>
          <a:srcRect l="50625" b="27723"/>
          <a:stretch>
            <a:fillRect/>
          </a:stretch>
        </p:blipFill>
        <p:spPr bwMode="auto">
          <a:xfrm>
            <a:off x="7143768" y="4643446"/>
            <a:ext cx="1543181" cy="1694218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11" name="Picture 8" descr="flores - Recados e Imagens (21808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571480"/>
            <a:ext cx="8143932" cy="5857916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5429256" y="1571612"/>
            <a:ext cx="697627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0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Aharoni" pitchFamily="2" charset="-79"/>
              </a:rPr>
              <a:t>Ppsx</a:t>
            </a:r>
            <a:r>
              <a:rPr lang="es-ES" sz="1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Aharoni" pitchFamily="2" charset="-79"/>
              </a:rPr>
              <a:t> Helen</a:t>
            </a:r>
            <a:endParaRPr lang="es-ES" sz="1000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  <a:cs typeface="Aharoni" pitchFamily="2" charset="-79"/>
            </a:endParaRPr>
          </a:p>
        </p:txBody>
      </p:sp>
    </p:spTree>
  </p:cSld>
  <p:clrMapOvr>
    <a:masterClrMapping/>
  </p:clrMapOvr>
  <p:transition advTm="1506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" dur="1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ChangeArrowheads="1"/>
          </p:cNvSpPr>
          <p:nvPr/>
        </p:nvSpPr>
        <p:spPr bwMode="auto">
          <a:xfrm>
            <a:off x="395288" y="285728"/>
            <a:ext cx="8424862" cy="6286544"/>
          </a:xfrm>
          <a:prstGeom prst="rect">
            <a:avLst/>
          </a:prstGeom>
          <a:solidFill>
            <a:schemeClr val="bg1"/>
          </a:solidFill>
          <a:ln w="57150" cmpd="thinThick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6" name="Picture 6" descr="http://www.todohumor.com/UserFiles/Image/fondos/2011/abril/remolino-margaritas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500042"/>
            <a:ext cx="8215370" cy="5929354"/>
          </a:xfrm>
          <a:prstGeom prst="rect">
            <a:avLst/>
          </a:prstGeom>
          <a:noFill/>
        </p:spPr>
      </p:pic>
      <p:pic>
        <p:nvPicPr>
          <p:cNvPr id="7" name="Picture 3" descr="http://i298.photobucket.com/albums/mm250/noemibianchi/ELEGANCIA/32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786050" y="1707121"/>
            <a:ext cx="3071834" cy="2793449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8" name="Picture 3" descr="http://i298.photobucket.com/albums/mm250/noemibianchi/ELEGANCIA/32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72198" y="318098"/>
            <a:ext cx="2643174" cy="2403637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9" name="Picture 3" descr="http://i298.photobucket.com/albums/mm250/noemibianchi/ELEGANCIA/32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8676" y="500042"/>
            <a:ext cx="2521688" cy="229316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0" name="Picture 3" descr="http://i298.photobucket.com/albums/mm250/noemibianchi/ELEGANCIA/32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4286257"/>
            <a:ext cx="2828035" cy="2571744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1" name="Picture 3" descr="http://i298.photobucket.com/albums/mm250/noemibianchi/ELEGANCIA/32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29388" y="4389400"/>
            <a:ext cx="2714612" cy="24686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15366" name="Text Box 6"/>
          <p:cNvSpPr txBox="1">
            <a:spLocks noChangeArrowheads="1"/>
          </p:cNvSpPr>
          <p:nvPr/>
        </p:nvSpPr>
        <p:spPr bwMode="auto">
          <a:xfrm>
            <a:off x="857224" y="4714884"/>
            <a:ext cx="6929438" cy="1465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b="1" dirty="0">
                <a:solidFill>
                  <a:srgbClr val="111111"/>
                </a:solidFill>
                <a:latin typeface="Comic Sans MS" pitchFamily="66" charset="0"/>
              </a:rPr>
              <a:t>La mujer entiende por generosidad, principalmente,</a:t>
            </a:r>
          </a:p>
          <a:p>
            <a:pPr algn="ctr"/>
            <a:r>
              <a:rPr lang="es-ES_tradnl" b="1" dirty="0">
                <a:solidFill>
                  <a:srgbClr val="111111"/>
                </a:solidFill>
                <a:latin typeface="Comic Sans MS" pitchFamily="66" charset="0"/>
              </a:rPr>
              <a:t>el molestarse por los demás;</a:t>
            </a:r>
          </a:p>
          <a:p>
            <a:pPr algn="ctr"/>
            <a:r>
              <a:rPr lang="es-ES_tradnl" b="1" dirty="0">
                <a:solidFill>
                  <a:srgbClr val="111111"/>
                </a:solidFill>
                <a:latin typeface="Comic Sans MS" pitchFamily="66" charset="0"/>
              </a:rPr>
              <a:t>el hombre, no molestar a los demás.</a:t>
            </a:r>
          </a:p>
          <a:p>
            <a:pPr algn="ctr"/>
            <a:r>
              <a:rPr lang="es-ES_tradnl" b="1" dirty="0">
                <a:solidFill>
                  <a:srgbClr val="111111"/>
                </a:solidFill>
                <a:latin typeface="Comic Sans MS" pitchFamily="66" charset="0"/>
              </a:rPr>
              <a:t>De ahí que un sexo considera al otro radicalmente egoísta.</a:t>
            </a:r>
          </a:p>
          <a:p>
            <a:pPr algn="ctr"/>
            <a:r>
              <a:rPr lang="es-ES_tradnl" b="1" dirty="0">
                <a:solidFill>
                  <a:srgbClr val="111111"/>
                </a:solidFill>
                <a:latin typeface="Comic Sans MS" pitchFamily="66" charset="0"/>
              </a:rPr>
              <a:t>                                         C.S. Lewis</a:t>
            </a:r>
            <a:endParaRPr lang="es-ES" b="1" dirty="0">
              <a:solidFill>
                <a:srgbClr val="111111"/>
              </a:solidFill>
              <a:latin typeface="Comic Sans MS" pitchFamily="66" charset="0"/>
            </a:endParaRPr>
          </a:p>
        </p:txBody>
      </p:sp>
      <p:pic>
        <p:nvPicPr>
          <p:cNvPr id="12" name="Picture 6" descr="http://www.todohumor.com/UserFiles/Image/fondos/2011/abril/remolino-margaritas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500042"/>
            <a:ext cx="8286808" cy="6000792"/>
          </a:xfrm>
          <a:prstGeom prst="rect">
            <a:avLst/>
          </a:prstGeom>
          <a:noFill/>
        </p:spPr>
      </p:pic>
      <p:sp>
        <p:nvSpPr>
          <p:cNvPr id="14" name="13 Rectángulo"/>
          <p:cNvSpPr/>
          <p:nvPr/>
        </p:nvSpPr>
        <p:spPr>
          <a:xfrm>
            <a:off x="1857356" y="4214818"/>
            <a:ext cx="697627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0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Aharoni" pitchFamily="2" charset="-79"/>
              </a:rPr>
              <a:t>Ppsx</a:t>
            </a:r>
            <a:r>
              <a:rPr lang="es-ES" sz="1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Aharoni" pitchFamily="2" charset="-79"/>
              </a:rPr>
              <a:t> Helen</a:t>
            </a:r>
            <a:endParaRPr lang="es-ES" sz="1000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  <a:cs typeface="Aharoni" pitchFamily="2" charset="-79"/>
            </a:endParaRPr>
          </a:p>
        </p:txBody>
      </p:sp>
    </p:spTree>
    <p:custDataLst>
      <p:tags r:id="rId1"/>
    </p:custDataLst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" dur="1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395288" y="214290"/>
            <a:ext cx="8424862" cy="6429420"/>
          </a:xfrm>
          <a:prstGeom prst="rect">
            <a:avLst/>
          </a:prstGeom>
          <a:solidFill>
            <a:schemeClr val="bg1"/>
          </a:solidFill>
          <a:ln w="57150" cmpd="thinThick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5" name="Picture 1" descr="Envid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642918"/>
            <a:ext cx="8001056" cy="5786478"/>
          </a:xfrm>
          <a:prstGeom prst="rect">
            <a:avLst/>
          </a:prstGeom>
          <a:noFill/>
        </p:spPr>
      </p:pic>
      <p:pic>
        <p:nvPicPr>
          <p:cNvPr id="6" name="Picture 15" descr="poema para mujeres romanticas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57884" y="2357430"/>
            <a:ext cx="2135127" cy="2786082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14341" name="Text Box 5"/>
          <p:cNvSpPr txBox="1">
            <a:spLocks noChangeArrowheads="1"/>
          </p:cNvSpPr>
          <p:nvPr/>
        </p:nvSpPr>
        <p:spPr bwMode="auto">
          <a:xfrm>
            <a:off x="357188" y="5286375"/>
            <a:ext cx="8429625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b="1" dirty="0">
                <a:solidFill>
                  <a:srgbClr val="FFCC00"/>
                </a:solidFill>
                <a:latin typeface="Comic Sans MS" pitchFamily="66" charset="0"/>
              </a:rPr>
              <a:t>La mujer es como la noche: te rodea, te </a:t>
            </a:r>
            <a:r>
              <a:rPr lang="es-ES_tradnl" b="1" dirty="0" err="1">
                <a:solidFill>
                  <a:srgbClr val="FFCC00"/>
                </a:solidFill>
                <a:latin typeface="Comic Sans MS" pitchFamily="66" charset="0"/>
              </a:rPr>
              <a:t>envuelve,te</a:t>
            </a:r>
            <a:r>
              <a:rPr lang="es-ES_tradnl" b="1" dirty="0">
                <a:solidFill>
                  <a:srgbClr val="FFCC00"/>
                </a:solidFill>
                <a:latin typeface="Comic Sans MS" pitchFamily="66" charset="0"/>
              </a:rPr>
              <a:t> ahoga;</a:t>
            </a:r>
          </a:p>
          <a:p>
            <a:pPr algn="ctr"/>
            <a:r>
              <a:rPr lang="es-ES_tradnl" b="1" dirty="0">
                <a:solidFill>
                  <a:srgbClr val="FFCC00"/>
                </a:solidFill>
                <a:latin typeface="Comic Sans MS" pitchFamily="66" charset="0"/>
              </a:rPr>
              <a:t>y sin ofenderte, sin ni siquiera tocarte</a:t>
            </a:r>
            <a:r>
              <a:rPr lang="es-ES_tradnl" dirty="0">
                <a:solidFill>
                  <a:srgbClr val="FFCC00"/>
                </a:solidFill>
                <a:latin typeface="Comic Sans MS" pitchFamily="66" charset="0"/>
              </a:rPr>
              <a:t>.</a:t>
            </a:r>
          </a:p>
          <a:p>
            <a:pPr algn="ctr"/>
            <a:endParaRPr lang="es-ES_tradnl" dirty="0">
              <a:solidFill>
                <a:srgbClr val="FFCC00"/>
              </a:solidFill>
              <a:latin typeface="Comic Sans MS" pitchFamily="66" charset="0"/>
            </a:endParaRPr>
          </a:p>
          <a:p>
            <a:pPr algn="ctr"/>
            <a:r>
              <a:rPr lang="es-ES_tradnl" dirty="0">
                <a:solidFill>
                  <a:srgbClr val="FFCC00"/>
                </a:solidFill>
                <a:latin typeface="Comic Sans MS" pitchFamily="66" charset="0"/>
              </a:rPr>
              <a:t>                                                      </a:t>
            </a:r>
            <a:endParaRPr lang="es-ES" dirty="0">
              <a:solidFill>
                <a:srgbClr val="FFCC00"/>
              </a:solidFill>
              <a:latin typeface="Comic Sans MS" pitchFamily="66" charset="0"/>
            </a:endParaRPr>
          </a:p>
        </p:txBody>
      </p:sp>
      <p:pic>
        <p:nvPicPr>
          <p:cNvPr id="7" name="Picture 15" descr="poema para mujeres romanticas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43042" y="456483"/>
            <a:ext cx="2804774" cy="365989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8" name="Picture 1" descr="Envid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5012" y="428604"/>
            <a:ext cx="8027515" cy="6000792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4018002" y="3244334"/>
            <a:ext cx="697627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0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Aharoni" pitchFamily="2" charset="-79"/>
              </a:rPr>
              <a:t>Ppsx</a:t>
            </a:r>
            <a:r>
              <a:rPr lang="es-ES" sz="1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Aharoni" pitchFamily="2" charset="-79"/>
              </a:rPr>
              <a:t> Helen</a:t>
            </a:r>
            <a:endParaRPr lang="es-ES" sz="1000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  <a:cs typeface="Aharoni" pitchFamily="2" charset="-79"/>
            </a:endParaRPr>
          </a:p>
        </p:txBody>
      </p:sp>
    </p:spTree>
  </p:cSld>
  <p:clrMapOvr>
    <a:masterClrMapping/>
  </p:clrMapOvr>
  <p:transition advTm="1411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" dur="1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395288" y="404813"/>
            <a:ext cx="8424862" cy="6119812"/>
          </a:xfrm>
          <a:prstGeom prst="rect">
            <a:avLst/>
          </a:prstGeom>
          <a:solidFill>
            <a:schemeClr val="bg1"/>
          </a:solidFill>
          <a:ln w="57150" cmpd="thinThick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5" name="Picture 2" descr="http://www.todohumor.com/UserFiles/Image/fondos/abstractos/abst4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5182" y="521806"/>
            <a:ext cx="8260222" cy="5836151"/>
          </a:xfrm>
          <a:prstGeom prst="rect">
            <a:avLst/>
          </a:prstGeom>
          <a:noFill/>
        </p:spPr>
      </p:pic>
      <p:pic>
        <p:nvPicPr>
          <p:cNvPr id="6" name="Picture 2" descr="http://subirimagen.infojardin.com/subir-fotos/images/opt1304153790r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34482" y="2285992"/>
            <a:ext cx="3817408" cy="2643206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7" name="Picture 8" descr="http://www.todohumor.com/UserFiles/Image/fondos/2010/Enero/hombre%20desnudo1.jpg"/>
          <p:cNvPicPr>
            <a:picLocks noChangeAspect="1" noChangeArrowheads="1"/>
          </p:cNvPicPr>
          <p:nvPr/>
        </p:nvPicPr>
        <p:blipFill>
          <a:blip r:embed="rId4"/>
          <a:srcRect l="36000"/>
          <a:stretch>
            <a:fillRect/>
          </a:stretch>
        </p:blipFill>
        <p:spPr bwMode="auto">
          <a:xfrm>
            <a:off x="1040104" y="4429132"/>
            <a:ext cx="1725455" cy="2022034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13317" name="Text Box 5"/>
          <p:cNvSpPr txBox="1">
            <a:spLocks noChangeArrowheads="1"/>
          </p:cNvSpPr>
          <p:nvPr/>
        </p:nvSpPr>
        <p:spPr bwMode="auto">
          <a:xfrm>
            <a:off x="357188" y="5181600"/>
            <a:ext cx="8501062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b="1" dirty="0">
                <a:solidFill>
                  <a:srgbClr val="FFCC00"/>
                </a:solidFill>
                <a:latin typeface="Comic Sans MS" pitchFamily="66" charset="0"/>
              </a:rPr>
              <a:t>La gran diferencia entre el hombre y la mujer es que</a:t>
            </a:r>
          </a:p>
          <a:p>
            <a:pPr algn="ctr"/>
            <a:r>
              <a:rPr lang="es-ES_tradnl" b="1" dirty="0">
                <a:solidFill>
                  <a:srgbClr val="FFCC00"/>
                </a:solidFill>
                <a:latin typeface="Comic Sans MS" pitchFamily="66" charset="0"/>
              </a:rPr>
              <a:t>la mujer hiere por despecho y el hombre hiere sin razón.</a:t>
            </a:r>
          </a:p>
          <a:p>
            <a:pPr algn="ctr"/>
            <a:endParaRPr lang="es-ES_tradnl" b="1" dirty="0">
              <a:solidFill>
                <a:srgbClr val="FFCC00"/>
              </a:solidFill>
              <a:latin typeface="Comic Sans MS" pitchFamily="66" charset="0"/>
            </a:endParaRPr>
          </a:p>
          <a:p>
            <a:pPr algn="ctr"/>
            <a:r>
              <a:rPr lang="es-ES_tradnl" b="1" dirty="0">
                <a:solidFill>
                  <a:srgbClr val="FFCC00"/>
                </a:solidFill>
                <a:latin typeface="Comic Sans MS" pitchFamily="66" charset="0"/>
              </a:rPr>
              <a:t>                                           </a:t>
            </a:r>
            <a:r>
              <a:rPr lang="es-ES_tradnl" b="1" dirty="0" err="1">
                <a:solidFill>
                  <a:srgbClr val="FFCC00"/>
                </a:solidFill>
                <a:latin typeface="Comic Sans MS" pitchFamily="66" charset="0"/>
              </a:rPr>
              <a:t>Ledith</a:t>
            </a:r>
            <a:r>
              <a:rPr lang="es-ES_tradnl" b="1" dirty="0">
                <a:solidFill>
                  <a:srgbClr val="FFCC00"/>
                </a:solidFill>
                <a:latin typeface="Comic Sans MS" pitchFamily="66" charset="0"/>
              </a:rPr>
              <a:t>  P. Lugo</a:t>
            </a:r>
            <a:endParaRPr lang="es-ES" b="1" dirty="0">
              <a:solidFill>
                <a:srgbClr val="FFCC00"/>
              </a:solidFill>
              <a:latin typeface="Comic Sans MS" pitchFamily="66" charset="0"/>
            </a:endParaRPr>
          </a:p>
        </p:txBody>
      </p:sp>
      <p:pic>
        <p:nvPicPr>
          <p:cNvPr id="8" name="Picture 8" descr="http://www.todohumor.com/UserFiles/Image/fondos/2010/Enero/hombre%20desnudo1.jpg"/>
          <p:cNvPicPr>
            <a:picLocks noChangeAspect="1" noChangeArrowheads="1"/>
          </p:cNvPicPr>
          <p:nvPr/>
        </p:nvPicPr>
        <p:blipFill>
          <a:blip r:embed="rId4"/>
          <a:srcRect l="36000"/>
          <a:stretch>
            <a:fillRect/>
          </a:stretch>
        </p:blipFill>
        <p:spPr bwMode="auto">
          <a:xfrm>
            <a:off x="7286644" y="4071942"/>
            <a:ext cx="1298736" cy="1521968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9" name="Picture 8" descr="http://www.todohumor.com/UserFiles/Image/fondos/2010/Enero/hombre%20desnudo1.jpg"/>
          <p:cNvPicPr>
            <a:picLocks noChangeAspect="1" noChangeArrowheads="1"/>
          </p:cNvPicPr>
          <p:nvPr/>
        </p:nvPicPr>
        <p:blipFill>
          <a:blip r:embed="rId4"/>
          <a:srcRect l="36000"/>
          <a:stretch>
            <a:fillRect/>
          </a:stretch>
        </p:blipFill>
        <p:spPr bwMode="auto">
          <a:xfrm>
            <a:off x="4000496" y="500042"/>
            <a:ext cx="1298736" cy="1521968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10" name="Picture 2" descr="http://www.todohumor.com/UserFiles/Image/fondos/abstractos/abst4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571480"/>
            <a:ext cx="8286808" cy="5786478"/>
          </a:xfrm>
          <a:prstGeom prst="rect">
            <a:avLst/>
          </a:prstGeom>
          <a:noFill/>
        </p:spPr>
      </p:pic>
      <p:sp>
        <p:nvSpPr>
          <p:cNvPr id="12" name="11 Rectángulo"/>
          <p:cNvSpPr/>
          <p:nvPr/>
        </p:nvSpPr>
        <p:spPr>
          <a:xfrm>
            <a:off x="5715008" y="2571744"/>
            <a:ext cx="697627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0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Aharoni" pitchFamily="2" charset="-79"/>
              </a:rPr>
              <a:t>Ppsx</a:t>
            </a:r>
            <a:r>
              <a:rPr lang="es-ES" sz="1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Aharoni" pitchFamily="2" charset="-79"/>
              </a:rPr>
              <a:t> Helen</a:t>
            </a:r>
            <a:endParaRPr lang="es-ES" sz="1000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  <a:cs typeface="Aharoni" pitchFamily="2" charset="-79"/>
            </a:endParaRPr>
          </a:p>
        </p:txBody>
      </p:sp>
    </p:spTree>
  </p:cSld>
  <p:clrMapOvr>
    <a:masterClrMapping/>
  </p:clrMapOvr>
  <p:transition advTm="1647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" dur="1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ChangeArrowheads="1"/>
          </p:cNvSpPr>
          <p:nvPr/>
        </p:nvSpPr>
        <p:spPr bwMode="auto">
          <a:xfrm>
            <a:off x="395288" y="404813"/>
            <a:ext cx="8424862" cy="6119812"/>
          </a:xfrm>
          <a:prstGeom prst="rect">
            <a:avLst/>
          </a:prstGeom>
          <a:solidFill>
            <a:schemeClr val="bg1"/>
          </a:solidFill>
          <a:ln w="57150" cmpd="thinThick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5" name="Picture 2" descr="flores espacial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571480"/>
            <a:ext cx="8001056" cy="5732876"/>
          </a:xfrm>
          <a:prstGeom prst="rect">
            <a:avLst/>
          </a:prstGeom>
          <a:noFill/>
        </p:spPr>
      </p:pic>
      <p:pic>
        <p:nvPicPr>
          <p:cNvPr id="6" name="Picture 5" descr="TRES PALABRAS.."/>
          <p:cNvPicPr>
            <a:picLocks noChangeAspect="1" noChangeArrowheads="1"/>
          </p:cNvPicPr>
          <p:nvPr/>
        </p:nvPicPr>
        <p:blipFill>
          <a:blip r:embed="rId3"/>
          <a:srcRect t="8572" r="12142" b="12142"/>
          <a:stretch>
            <a:fillRect/>
          </a:stretch>
        </p:blipFill>
        <p:spPr bwMode="auto">
          <a:xfrm>
            <a:off x="5000628" y="2285992"/>
            <a:ext cx="2928958" cy="2643206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7" name="Picture 8" descr="http://i25.tinypic.com/axb87t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357290" y="946398"/>
            <a:ext cx="2285984" cy="2858898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8" name="Picture 6" descr="http://i31.tinypic.com/sg7nuf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786578" y="357166"/>
            <a:ext cx="2071702" cy="25845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12293" name="Text Box 5"/>
          <p:cNvSpPr txBox="1">
            <a:spLocks noChangeArrowheads="1"/>
          </p:cNvSpPr>
          <p:nvPr/>
        </p:nvSpPr>
        <p:spPr bwMode="auto">
          <a:xfrm>
            <a:off x="642938" y="5072074"/>
            <a:ext cx="8501062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b="1" dirty="0">
                <a:solidFill>
                  <a:srgbClr val="FFCC00"/>
                </a:solidFill>
                <a:latin typeface="Comic Sans MS" pitchFamily="66" charset="0"/>
              </a:rPr>
              <a:t>Si las mujeres no existieran, el dinero no tendría ningún sentido.</a:t>
            </a:r>
          </a:p>
          <a:p>
            <a:pPr algn="ctr"/>
            <a:endParaRPr lang="es-ES_tradnl" b="1" dirty="0">
              <a:solidFill>
                <a:srgbClr val="FFCC00"/>
              </a:solidFill>
              <a:latin typeface="Comic Sans MS" pitchFamily="66" charset="0"/>
            </a:endParaRPr>
          </a:p>
          <a:p>
            <a:pPr algn="ctr"/>
            <a:r>
              <a:rPr lang="es-ES_tradnl" b="1" dirty="0">
                <a:solidFill>
                  <a:srgbClr val="FFCC00"/>
                </a:solidFill>
                <a:latin typeface="Comic Sans MS" pitchFamily="66" charset="0"/>
              </a:rPr>
              <a:t>                                          Aristóteles Onassis</a:t>
            </a:r>
            <a:endParaRPr lang="es-ES" b="1" dirty="0">
              <a:solidFill>
                <a:srgbClr val="FFCC00"/>
              </a:solidFill>
              <a:latin typeface="Comic Sans MS" pitchFamily="66" charset="0"/>
            </a:endParaRPr>
          </a:p>
        </p:txBody>
      </p:sp>
      <p:pic>
        <p:nvPicPr>
          <p:cNvPr id="9" name="Picture 2" descr="flores espacial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571480"/>
            <a:ext cx="8001056" cy="5732876"/>
          </a:xfrm>
          <a:prstGeom prst="rec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4357686" y="3357562"/>
            <a:ext cx="697627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s-ES" sz="10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Aharoni" pitchFamily="2" charset="-79"/>
              </a:rPr>
              <a:t>Ppsx</a:t>
            </a:r>
            <a:r>
              <a:rPr lang="es-ES" sz="1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Aharoni" pitchFamily="2" charset="-79"/>
              </a:rPr>
              <a:t> Helen</a:t>
            </a:r>
            <a:endParaRPr lang="es-ES" sz="1000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  <a:cs typeface="Aharoni" pitchFamily="2" charset="-79"/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xit" presetSubtype="0" de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ppt_h/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4" dur="1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395288" y="404813"/>
            <a:ext cx="8424862" cy="6119812"/>
          </a:xfrm>
          <a:prstGeom prst="rect">
            <a:avLst/>
          </a:prstGeom>
          <a:solidFill>
            <a:schemeClr val="bg1"/>
          </a:solidFill>
          <a:ln w="57150" cmpd="thinThick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5" name="Picture 6" descr="http://i28.tinypic.com/xa70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09" y="571480"/>
            <a:ext cx="7905805" cy="5715040"/>
          </a:xfrm>
          <a:prstGeom prst="rect">
            <a:avLst/>
          </a:prstGeom>
          <a:noFill/>
        </p:spPr>
      </p:pic>
      <p:pic>
        <p:nvPicPr>
          <p:cNvPr id="6" name="Picture 5" descr="[166.gif]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85918" y="3143248"/>
            <a:ext cx="2097320" cy="25782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sp>
        <p:nvSpPr>
          <p:cNvPr id="11269" name="Text Box 5"/>
          <p:cNvSpPr txBox="1">
            <a:spLocks noChangeArrowheads="1"/>
          </p:cNvSpPr>
          <p:nvPr/>
        </p:nvSpPr>
        <p:spPr bwMode="auto">
          <a:xfrm>
            <a:off x="428625" y="4941888"/>
            <a:ext cx="8358188" cy="1477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b="1" dirty="0">
                <a:latin typeface="Comic Sans MS" pitchFamily="66" charset="0"/>
              </a:rPr>
              <a:t>En ningún momento he dudado que las mujeres son tontas.</a:t>
            </a:r>
          </a:p>
          <a:p>
            <a:pPr algn="ctr"/>
            <a:r>
              <a:rPr lang="es-ES_tradnl" b="1" dirty="0">
                <a:latin typeface="Comic Sans MS" pitchFamily="66" charset="0"/>
              </a:rPr>
              <a:t>Al fin y al cabo, el Todopoderoso las creó a imagen y semejanza</a:t>
            </a:r>
          </a:p>
          <a:p>
            <a:pPr algn="ctr"/>
            <a:r>
              <a:rPr lang="es-ES_tradnl" b="1" dirty="0">
                <a:latin typeface="Comic Sans MS" pitchFamily="66" charset="0"/>
              </a:rPr>
              <a:t>de los hombres.</a:t>
            </a:r>
          </a:p>
          <a:p>
            <a:pPr algn="ctr"/>
            <a:endParaRPr lang="es-ES_tradnl" b="1" dirty="0">
              <a:latin typeface="Comic Sans MS" pitchFamily="66" charset="0"/>
            </a:endParaRPr>
          </a:p>
          <a:p>
            <a:pPr algn="ctr"/>
            <a:r>
              <a:rPr lang="es-ES_tradnl" b="1" dirty="0">
                <a:latin typeface="Comic Sans MS" pitchFamily="66" charset="0"/>
              </a:rPr>
              <a:t>                                                George Eliot</a:t>
            </a:r>
            <a:endParaRPr lang="es-ES" b="1" dirty="0">
              <a:latin typeface="Comic Sans MS" pitchFamily="66" charset="0"/>
            </a:endParaRPr>
          </a:p>
        </p:txBody>
      </p:sp>
      <p:pic>
        <p:nvPicPr>
          <p:cNvPr id="7" name="Picture 5" descr="[166.gif]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43306" y="1857364"/>
            <a:ext cx="1240064" cy="15244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pic>
        <p:nvPicPr>
          <p:cNvPr id="8" name="Picture 5" descr="[166.gif]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15140" y="3357562"/>
            <a:ext cx="1399967" cy="17209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pic>
        <p:nvPicPr>
          <p:cNvPr id="9" name="Picture 6" descr="http://i28.tinypic.com/xa70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642918"/>
            <a:ext cx="7905805" cy="5715040"/>
          </a:xfrm>
          <a:prstGeom prst="rec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4018002" y="3244334"/>
            <a:ext cx="697627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0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Aharoni" pitchFamily="2" charset="-79"/>
              </a:rPr>
              <a:t>Ppsx</a:t>
            </a:r>
            <a:r>
              <a:rPr lang="es-ES" sz="1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Aharoni" pitchFamily="2" charset="-79"/>
              </a:rPr>
              <a:t> Helen</a:t>
            </a:r>
            <a:endParaRPr lang="es-ES" sz="1000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  <a:cs typeface="Aharoni" pitchFamily="2" charset="-79"/>
            </a:endParaRPr>
          </a:p>
        </p:txBody>
      </p:sp>
    </p:spTree>
  </p:cSld>
  <p:clrMapOvr>
    <a:masterClrMapping/>
  </p:clrMapOvr>
  <p:transition advTm="1656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" dur="1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ChangeArrowheads="1"/>
          </p:cNvSpPr>
          <p:nvPr/>
        </p:nvSpPr>
        <p:spPr bwMode="auto">
          <a:xfrm>
            <a:off x="395288" y="404813"/>
            <a:ext cx="8424862" cy="6119812"/>
          </a:xfrm>
          <a:prstGeom prst="rect">
            <a:avLst/>
          </a:prstGeom>
          <a:solidFill>
            <a:schemeClr val="bg1"/>
          </a:solidFill>
          <a:ln w="57150" cmpd="thinThick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8" name="Picture 4" descr="http://www.todohumor.com/UserFiles/Image/fondos/2011/marzo/flores-abstractas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500042"/>
            <a:ext cx="8143932" cy="5857916"/>
          </a:xfrm>
          <a:prstGeom prst="rect">
            <a:avLst/>
          </a:prstGeom>
          <a:noFill/>
        </p:spPr>
      </p:pic>
      <p:sp>
        <p:nvSpPr>
          <p:cNvPr id="10245" name="Text Box 5"/>
          <p:cNvSpPr txBox="1">
            <a:spLocks noChangeArrowheads="1"/>
          </p:cNvSpPr>
          <p:nvPr/>
        </p:nvSpPr>
        <p:spPr bwMode="auto">
          <a:xfrm>
            <a:off x="714348" y="3500438"/>
            <a:ext cx="2643206" cy="203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_tradnl" b="1" dirty="0">
                <a:solidFill>
                  <a:srgbClr val="111111"/>
                </a:solidFill>
                <a:latin typeface="Comic Sans MS" pitchFamily="66" charset="0"/>
              </a:rPr>
              <a:t>La intuición de una mujer es más precisa que la certeza de un hombre.</a:t>
            </a:r>
          </a:p>
          <a:p>
            <a:pPr algn="ctr"/>
            <a:endParaRPr lang="es-ES_tradnl" b="1" dirty="0">
              <a:solidFill>
                <a:srgbClr val="111111"/>
              </a:solidFill>
              <a:latin typeface="Comic Sans MS" pitchFamily="66" charset="0"/>
            </a:endParaRPr>
          </a:p>
          <a:p>
            <a:pPr algn="ctr"/>
            <a:r>
              <a:rPr lang="es-ES_tradnl" b="1" dirty="0">
                <a:solidFill>
                  <a:srgbClr val="111111"/>
                </a:solidFill>
                <a:latin typeface="Comic Sans MS" pitchFamily="66" charset="0"/>
              </a:rPr>
              <a:t>                                                    R. </a:t>
            </a:r>
            <a:r>
              <a:rPr lang="es-ES_tradnl" b="1" dirty="0" err="1">
                <a:solidFill>
                  <a:srgbClr val="111111"/>
                </a:solidFill>
                <a:latin typeface="Comic Sans MS" pitchFamily="66" charset="0"/>
              </a:rPr>
              <a:t>Kipling</a:t>
            </a:r>
            <a:endParaRPr lang="es-ES" b="1" dirty="0">
              <a:solidFill>
                <a:srgbClr val="111111"/>
              </a:solidFill>
              <a:latin typeface="Comic Sans MS" pitchFamily="66" charset="0"/>
            </a:endParaRPr>
          </a:p>
        </p:txBody>
      </p:sp>
      <p:pic>
        <p:nvPicPr>
          <p:cNvPr id="9" name="Picture 6" descr="[150.jpg]"/>
          <p:cNvPicPr>
            <a:picLocks noChangeAspect="1" noChangeArrowheads="1"/>
          </p:cNvPicPr>
          <p:nvPr/>
        </p:nvPicPr>
        <p:blipFill>
          <a:blip r:embed="rId3"/>
          <a:srcRect b="16071"/>
          <a:stretch>
            <a:fillRect/>
          </a:stretch>
        </p:blipFill>
        <p:spPr bwMode="auto">
          <a:xfrm flipH="1">
            <a:off x="2697889" y="642918"/>
            <a:ext cx="2470423" cy="3286148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10" name="Picture 6" descr="[150.jpg]"/>
          <p:cNvPicPr>
            <a:picLocks noChangeAspect="1" noChangeArrowheads="1"/>
          </p:cNvPicPr>
          <p:nvPr/>
        </p:nvPicPr>
        <p:blipFill>
          <a:blip r:embed="rId3"/>
          <a:srcRect b="16071"/>
          <a:stretch>
            <a:fillRect/>
          </a:stretch>
        </p:blipFill>
        <p:spPr bwMode="auto">
          <a:xfrm>
            <a:off x="6000760" y="571480"/>
            <a:ext cx="2768856" cy="36831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7" name="Picture 4" descr="http://www.todohumor.com/UserFiles/Image/fondos/2011/marzo/flores-abstractas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571480"/>
            <a:ext cx="8143932" cy="5786478"/>
          </a:xfrm>
          <a:prstGeom prst="rect">
            <a:avLst/>
          </a:prstGeom>
          <a:noFill/>
        </p:spPr>
      </p:pic>
      <p:sp>
        <p:nvSpPr>
          <p:cNvPr id="12" name="11 Rectángulo"/>
          <p:cNvSpPr/>
          <p:nvPr/>
        </p:nvSpPr>
        <p:spPr>
          <a:xfrm>
            <a:off x="4286248" y="4214818"/>
            <a:ext cx="697627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0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Aharoni" pitchFamily="2" charset="-79"/>
              </a:rPr>
              <a:t>Ppsx</a:t>
            </a:r>
            <a:r>
              <a:rPr lang="es-ES" sz="1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Aharoni" pitchFamily="2" charset="-79"/>
              </a:rPr>
              <a:t> Helen</a:t>
            </a:r>
            <a:endParaRPr lang="es-ES" sz="1000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  <a:cs typeface="Aharoni" pitchFamily="2" charset="-79"/>
            </a:endParaRPr>
          </a:p>
        </p:txBody>
      </p:sp>
    </p:spTree>
  </p:cSld>
  <p:clrMapOvr>
    <a:masterClrMapping/>
  </p:clrMapOvr>
  <p:transition advTm="1536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3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" dur="1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ChangeArrowheads="1"/>
          </p:cNvSpPr>
          <p:nvPr/>
        </p:nvSpPr>
        <p:spPr bwMode="auto">
          <a:xfrm>
            <a:off x="395288" y="404813"/>
            <a:ext cx="8424862" cy="6119812"/>
          </a:xfrm>
          <a:prstGeom prst="rect">
            <a:avLst/>
          </a:prstGeom>
          <a:solidFill>
            <a:schemeClr val="bg1"/>
          </a:solidFill>
          <a:ln w="57150" cmpd="thinThick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5" name="Picture 2" descr="http://1.bp.blogspot.com/_urU_8705ON4/S-3t6ifnXyI/AAAAAAAAAvw/zH9EVIUCgHI/s320/fondo-abstracto-floral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472" y="571480"/>
            <a:ext cx="8001056" cy="5857916"/>
          </a:xfrm>
          <a:prstGeom prst="rect">
            <a:avLst/>
          </a:prstGeom>
          <a:noFill/>
        </p:spPr>
      </p:pic>
      <p:pic>
        <p:nvPicPr>
          <p:cNvPr id="6" name="Picture 11" descr="proverbios el día para la vida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48309" y="1000108"/>
            <a:ext cx="6072260" cy="4786346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9221" name="Text Box 5"/>
          <p:cNvSpPr txBox="1">
            <a:spLocks noChangeArrowheads="1"/>
          </p:cNvSpPr>
          <p:nvPr/>
        </p:nvSpPr>
        <p:spPr bwMode="auto">
          <a:xfrm>
            <a:off x="357188" y="5541963"/>
            <a:ext cx="8429625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b="1" dirty="0">
                <a:solidFill>
                  <a:srgbClr val="FF0000"/>
                </a:solidFill>
                <a:latin typeface="Comic Sans MS" pitchFamily="66" charset="0"/>
              </a:rPr>
              <a:t>Cuando una mujer se rinde, es porque ha vencido.</a:t>
            </a:r>
          </a:p>
          <a:p>
            <a:pPr algn="ctr"/>
            <a:endParaRPr lang="es-ES_tradnl" b="1" dirty="0">
              <a:solidFill>
                <a:srgbClr val="FF0000"/>
              </a:solidFill>
              <a:latin typeface="Comic Sans MS" pitchFamily="66" charset="0"/>
            </a:endParaRPr>
          </a:p>
          <a:p>
            <a:pPr algn="ctr"/>
            <a:r>
              <a:rPr lang="es-ES_tradnl" b="1" dirty="0">
                <a:solidFill>
                  <a:srgbClr val="FF0000"/>
                </a:solidFill>
                <a:latin typeface="Comic Sans MS" pitchFamily="66" charset="0"/>
              </a:rPr>
              <a:t>                                       Aldo </a:t>
            </a:r>
            <a:r>
              <a:rPr lang="es-ES_tradnl" b="1" dirty="0" err="1">
                <a:solidFill>
                  <a:srgbClr val="FF0000"/>
                </a:solidFill>
                <a:latin typeface="Comic Sans MS" pitchFamily="66" charset="0"/>
              </a:rPr>
              <a:t>Camarota</a:t>
            </a:r>
            <a:endParaRPr lang="es-ES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  <p:pic>
        <p:nvPicPr>
          <p:cNvPr id="7" name="Picture 2" descr="http://1.bp.blogspot.com/_urU_8705ON4/S-3t6ifnXyI/AAAAAAAAAvw/zH9EVIUCgHI/s320/fondo-abstracto-floral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10" y="571480"/>
            <a:ext cx="8072494" cy="5857916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3786182" y="2214554"/>
            <a:ext cx="697627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0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Aharoni" pitchFamily="2" charset="-79"/>
              </a:rPr>
              <a:t>Ppsx</a:t>
            </a:r>
            <a:r>
              <a:rPr lang="es-ES" sz="1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Aharoni" pitchFamily="2" charset="-79"/>
              </a:rPr>
              <a:t> Helen</a:t>
            </a:r>
            <a:endParaRPr lang="es-ES" sz="1000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  <a:cs typeface="Aharoni" pitchFamily="2" charset="-79"/>
            </a:endParaRPr>
          </a:p>
        </p:txBody>
      </p:sp>
    </p:spTree>
  </p:cSld>
  <p:clrMapOvr>
    <a:masterClrMapping/>
  </p:clrMapOvr>
  <p:transition advTm="1530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" dur="1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395288" y="404813"/>
            <a:ext cx="8424862" cy="6119812"/>
          </a:xfrm>
          <a:prstGeom prst="rect">
            <a:avLst/>
          </a:prstGeom>
          <a:solidFill>
            <a:schemeClr val="bg1"/>
          </a:solidFill>
          <a:ln w="57150" cmpd="thinThick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6" name="Picture 2" descr="http://2.bp.blogspot.com/-v9vlvY3AiDs/TdRDAN2cAYI/AAAAAAAAEec/G9rvS6CLRAk/s1600/Fusion-verde-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500042"/>
            <a:ext cx="8215370" cy="5929353"/>
          </a:xfrm>
          <a:prstGeom prst="rect">
            <a:avLst/>
          </a:prstGeom>
          <a:noFill/>
        </p:spPr>
      </p:pic>
      <p:pic>
        <p:nvPicPr>
          <p:cNvPr id="7" name="Picture 6" descr="gif e mensaje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14546" y="1285860"/>
            <a:ext cx="3167495" cy="4772936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785812" y="5357826"/>
            <a:ext cx="8358188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b="1" dirty="0">
                <a:solidFill>
                  <a:srgbClr val="FF0000"/>
                </a:solidFill>
                <a:latin typeface="Comic Sans MS" pitchFamily="66" charset="0"/>
              </a:rPr>
              <a:t>Los que matan a una mujer y después se suicidan</a:t>
            </a:r>
          </a:p>
          <a:p>
            <a:pPr algn="ctr"/>
            <a:r>
              <a:rPr lang="es-ES_tradnl" b="1" dirty="0">
                <a:solidFill>
                  <a:srgbClr val="FF0000"/>
                </a:solidFill>
                <a:latin typeface="Comic Sans MS" pitchFamily="66" charset="0"/>
              </a:rPr>
              <a:t>debían variar el sistema; suicidarse antes y matarla después.</a:t>
            </a:r>
          </a:p>
          <a:p>
            <a:pPr algn="ctr"/>
            <a:r>
              <a:rPr lang="es-ES_tradnl" b="1" dirty="0">
                <a:solidFill>
                  <a:srgbClr val="FF0000"/>
                </a:solidFill>
                <a:latin typeface="Comic Sans MS" pitchFamily="66" charset="0"/>
              </a:rPr>
              <a:t>                                                 Ramón Gómez de la Serna</a:t>
            </a:r>
            <a:endParaRPr lang="es-ES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  <p:pic>
        <p:nvPicPr>
          <p:cNvPr id="8" name="Picture 2" descr="http://2.bp.blogspot.com/-v9vlvY3AiDs/TdRDAN2cAYI/AAAAAAAAEec/G9rvS6CLRAk/s1600/Fusion-verde-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500042"/>
            <a:ext cx="8215370" cy="5929353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6215074" y="2428868"/>
            <a:ext cx="697627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0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Aharoni" pitchFamily="2" charset="-79"/>
              </a:rPr>
              <a:t>Ppsx</a:t>
            </a:r>
            <a:r>
              <a:rPr lang="es-ES" sz="1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Aharoni" pitchFamily="2" charset="-79"/>
              </a:rPr>
              <a:t> Helen</a:t>
            </a:r>
            <a:endParaRPr lang="es-ES" sz="1000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  <a:cs typeface="Aharoni" pitchFamily="2" charset="-79"/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ChangeArrowheads="1"/>
          </p:cNvSpPr>
          <p:nvPr/>
        </p:nvSpPr>
        <p:spPr bwMode="auto">
          <a:xfrm>
            <a:off x="395288" y="404813"/>
            <a:ext cx="8424862" cy="6119812"/>
          </a:xfrm>
          <a:prstGeom prst="rect">
            <a:avLst/>
          </a:prstGeom>
          <a:solidFill>
            <a:schemeClr val="bg1"/>
          </a:solidFill>
          <a:ln w="57150" cmpd="thinThick">
            <a:solidFill>
              <a:schemeClr val="hlink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pic>
        <p:nvPicPr>
          <p:cNvPr id="6" name="Picture 8" descr="http://www.todohumor.com/UserFiles/Image/fondos/2008/junio/encanto%20m%C3%A1gico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571480"/>
            <a:ext cx="8019101" cy="5715040"/>
          </a:xfrm>
          <a:prstGeom prst="rect">
            <a:avLst/>
          </a:prstGeom>
          <a:noFill/>
        </p:spPr>
      </p:pic>
      <p:sp>
        <p:nvSpPr>
          <p:cNvPr id="19460" name="Text Box 4"/>
          <p:cNvSpPr txBox="1">
            <a:spLocks noChangeArrowheads="1"/>
          </p:cNvSpPr>
          <p:nvPr/>
        </p:nvSpPr>
        <p:spPr bwMode="auto">
          <a:xfrm>
            <a:off x="428625" y="644525"/>
            <a:ext cx="835818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b="1" dirty="0">
                <a:solidFill>
                  <a:schemeClr val="hlink"/>
                </a:solidFill>
                <a:latin typeface="Comic Sans MS" pitchFamily="66" charset="0"/>
              </a:rPr>
              <a:t>La fuerza hidráulica más poderosa del Universo</a:t>
            </a:r>
          </a:p>
          <a:p>
            <a:pPr algn="ctr"/>
            <a:r>
              <a:rPr lang="es-ES_tradnl" b="1" dirty="0">
                <a:solidFill>
                  <a:schemeClr val="hlink"/>
                </a:solidFill>
                <a:latin typeface="Comic Sans MS" pitchFamily="66" charset="0"/>
              </a:rPr>
              <a:t>es la lágrima de una mujer.</a:t>
            </a:r>
            <a:endParaRPr lang="es-ES" b="1" dirty="0">
              <a:solidFill>
                <a:schemeClr val="hlink"/>
              </a:solidFill>
              <a:latin typeface="Comic Sans MS" pitchFamily="66" charset="0"/>
            </a:endParaRPr>
          </a:p>
        </p:txBody>
      </p:sp>
      <p:pic>
        <p:nvPicPr>
          <p:cNvPr id="13318" name="Picture 6" descr="http://2.bp.blogspot.com/-U-McIzv0J9Q/TbwWFYR3KfI/AAAAAAAAAuo/cfTsbt3ZYNY/s1600/mujer+lagrima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00760" y="1500174"/>
            <a:ext cx="2786050" cy="2340284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8" name="Picture 6" descr="http://2.bp.blogspot.com/-U-McIzv0J9Q/TbwWFYR3KfI/AAAAAAAAAuo/cfTsbt3ZYNY/s1600/mujer+lagrima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428596" y="1000108"/>
            <a:ext cx="2786050" cy="2340284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7" name="Picture 8" descr="http://www.todohumor.com/UserFiles/Image/fondos/2008/junio/encanto%20m%C3%A1gico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1835" y="714356"/>
            <a:ext cx="7940331" cy="5572164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4018002" y="3244334"/>
            <a:ext cx="697627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0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Aharoni" pitchFamily="2" charset="-79"/>
              </a:rPr>
              <a:t>Ppsx</a:t>
            </a:r>
            <a:r>
              <a:rPr lang="es-ES" sz="1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Aharoni" pitchFamily="2" charset="-79"/>
              </a:rPr>
              <a:t> Helen</a:t>
            </a:r>
            <a:endParaRPr lang="es-ES" sz="1000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  <a:cs typeface="Aharoni" pitchFamily="2" charset="-79"/>
            </a:endParaRPr>
          </a:p>
        </p:txBody>
      </p:sp>
    </p:spTree>
  </p:cSld>
  <p:clrMapOvr>
    <a:masterClrMapping/>
  </p:clrMapOvr>
  <p:transition advTm="1411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" dur="5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 animBg="1" autoUpdateAnimBg="0"/>
      <p:bldP spid="19460" grpId="0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ChangeArrowheads="1"/>
          </p:cNvSpPr>
          <p:nvPr/>
        </p:nvSpPr>
        <p:spPr bwMode="auto">
          <a:xfrm>
            <a:off x="395288" y="404813"/>
            <a:ext cx="8424862" cy="6119812"/>
          </a:xfrm>
          <a:prstGeom prst="rect">
            <a:avLst/>
          </a:prstGeom>
          <a:solidFill>
            <a:schemeClr val="bg1"/>
          </a:solidFill>
          <a:ln w="57150" cmpd="thinThick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5" name="Picture 6" descr="http://img512.imageshack.us/img512/4793/somethinginthenightsoniil7.jpg"/>
          <p:cNvPicPr>
            <a:picLocks noChangeAspect="1" noChangeArrowheads="1"/>
          </p:cNvPicPr>
          <p:nvPr/>
        </p:nvPicPr>
        <p:blipFill>
          <a:blip r:embed="rId2"/>
          <a:srcRect l="7812" t="11433" r="8484" b="12831"/>
          <a:stretch>
            <a:fillRect/>
          </a:stretch>
        </p:blipFill>
        <p:spPr bwMode="auto">
          <a:xfrm>
            <a:off x="428596" y="642918"/>
            <a:ext cx="8358246" cy="5786478"/>
          </a:xfrm>
          <a:prstGeom prst="rect">
            <a:avLst/>
          </a:prstGeom>
          <a:noFill/>
        </p:spPr>
      </p:pic>
      <p:pic>
        <p:nvPicPr>
          <p:cNvPr id="6" name="Picture 16" descr="http://www.todohumor.com/UserFiles/Image/fondos/ene08/39a.jpg"/>
          <p:cNvPicPr>
            <a:picLocks noChangeAspect="1" noChangeArrowheads="1"/>
          </p:cNvPicPr>
          <p:nvPr/>
        </p:nvPicPr>
        <p:blipFill>
          <a:blip r:embed="rId3"/>
          <a:srcRect l="35369" r="41364" b="62500"/>
          <a:stretch>
            <a:fillRect/>
          </a:stretch>
        </p:blipFill>
        <p:spPr bwMode="auto">
          <a:xfrm rot="20067725">
            <a:off x="3035404" y="1874885"/>
            <a:ext cx="2617831" cy="3020573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18437" name="Text Box 5"/>
          <p:cNvSpPr txBox="1">
            <a:spLocks noChangeArrowheads="1"/>
          </p:cNvSpPr>
          <p:nvPr/>
        </p:nvSpPr>
        <p:spPr bwMode="auto">
          <a:xfrm>
            <a:off x="0" y="4714884"/>
            <a:ext cx="8358188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dirty="0">
                <a:solidFill>
                  <a:srgbClr val="FF9900"/>
                </a:solidFill>
                <a:latin typeface="Comic Sans MS" pitchFamily="66" charset="0"/>
              </a:rPr>
              <a:t>Las batallas contra las mujeres</a:t>
            </a:r>
          </a:p>
          <a:p>
            <a:pPr algn="ctr"/>
            <a:r>
              <a:rPr lang="es-ES_tradnl" dirty="0">
                <a:solidFill>
                  <a:srgbClr val="FF9900"/>
                </a:solidFill>
                <a:latin typeface="Comic Sans MS" pitchFamily="66" charset="0"/>
              </a:rPr>
              <a:t>son las únicas que se ganan huyendo.</a:t>
            </a:r>
          </a:p>
          <a:p>
            <a:pPr algn="ctr"/>
            <a:endParaRPr lang="es-ES_tradnl" dirty="0">
              <a:solidFill>
                <a:srgbClr val="FF9900"/>
              </a:solidFill>
              <a:latin typeface="Comic Sans MS" pitchFamily="66" charset="0"/>
            </a:endParaRPr>
          </a:p>
          <a:p>
            <a:pPr algn="ctr"/>
            <a:r>
              <a:rPr lang="es-ES_tradnl" dirty="0">
                <a:solidFill>
                  <a:srgbClr val="FF9900"/>
                </a:solidFill>
                <a:latin typeface="Comic Sans MS" pitchFamily="66" charset="0"/>
              </a:rPr>
              <a:t>                               Napoleón</a:t>
            </a:r>
            <a:endParaRPr lang="es-ES" dirty="0">
              <a:solidFill>
                <a:srgbClr val="FF9900"/>
              </a:solidFill>
              <a:latin typeface="Comic Sans MS" pitchFamily="66" charset="0"/>
            </a:endParaRPr>
          </a:p>
        </p:txBody>
      </p:sp>
      <p:pic>
        <p:nvPicPr>
          <p:cNvPr id="7" name="Picture 16" descr="http://www.todohumor.com/UserFiles/Image/fondos/ene08/39a.jpg"/>
          <p:cNvPicPr>
            <a:picLocks noChangeAspect="1" noChangeArrowheads="1"/>
          </p:cNvPicPr>
          <p:nvPr/>
        </p:nvPicPr>
        <p:blipFill>
          <a:blip r:embed="rId3"/>
          <a:srcRect l="35369" r="41364" b="62500"/>
          <a:stretch>
            <a:fillRect/>
          </a:stretch>
        </p:blipFill>
        <p:spPr bwMode="auto">
          <a:xfrm>
            <a:off x="7000892" y="2071678"/>
            <a:ext cx="1428760" cy="1648569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8" name="Picture 16" descr="http://www.todohumor.com/UserFiles/Image/fondos/ene08/39a.jpg"/>
          <p:cNvPicPr>
            <a:picLocks noChangeAspect="1" noChangeArrowheads="1"/>
          </p:cNvPicPr>
          <p:nvPr/>
        </p:nvPicPr>
        <p:blipFill>
          <a:blip r:embed="rId3"/>
          <a:srcRect l="35369" r="41364" b="62500"/>
          <a:stretch>
            <a:fillRect/>
          </a:stretch>
        </p:blipFill>
        <p:spPr bwMode="auto">
          <a:xfrm>
            <a:off x="857224" y="2928934"/>
            <a:ext cx="1309697" cy="1511188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9" name="Picture 6" descr="http://img512.imageshack.us/img512/4793/somethinginthenightsoniil7.jpg"/>
          <p:cNvPicPr>
            <a:picLocks noChangeAspect="1" noChangeArrowheads="1"/>
          </p:cNvPicPr>
          <p:nvPr/>
        </p:nvPicPr>
        <p:blipFill>
          <a:blip r:embed="rId2"/>
          <a:srcRect l="7812" t="9261" r="9915" b="11950"/>
          <a:stretch>
            <a:fillRect/>
          </a:stretch>
        </p:blipFill>
        <p:spPr bwMode="auto">
          <a:xfrm>
            <a:off x="500034" y="428604"/>
            <a:ext cx="8215370" cy="6000792"/>
          </a:xfrm>
          <a:prstGeom prst="rec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4714876" y="1071546"/>
            <a:ext cx="697627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0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Aharoni" pitchFamily="2" charset="-79"/>
              </a:rPr>
              <a:t>Ppsx</a:t>
            </a:r>
            <a:r>
              <a:rPr lang="es-ES" sz="1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Aharoni" pitchFamily="2" charset="-79"/>
              </a:rPr>
              <a:t> Helen</a:t>
            </a:r>
            <a:endParaRPr lang="es-ES" sz="1000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  <a:cs typeface="Aharoni" pitchFamily="2" charset="-79"/>
            </a:endParaRPr>
          </a:p>
        </p:txBody>
      </p:sp>
    </p:spTree>
  </p:cSld>
  <p:clrMapOvr>
    <a:masterClrMapping/>
  </p:clrMapOvr>
  <p:transition advTm="1689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" dur="1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395288" y="404813"/>
            <a:ext cx="8424862" cy="6119812"/>
          </a:xfrm>
          <a:prstGeom prst="rect">
            <a:avLst/>
          </a:prstGeom>
          <a:solidFill>
            <a:schemeClr val="bg1"/>
          </a:solidFill>
          <a:ln w="57150" cmpd="thinThick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5" name="Picture 2" descr="http://img262.imageshack.us/img262/4562/magicgardensoniaglezdj0.jpg"/>
          <p:cNvPicPr>
            <a:picLocks noChangeAspect="1" noChangeArrowheads="1"/>
          </p:cNvPicPr>
          <p:nvPr/>
        </p:nvPicPr>
        <p:blipFill>
          <a:blip r:embed="rId2"/>
          <a:srcRect l="18303" t="19894" r="18706" b="18638"/>
          <a:stretch>
            <a:fillRect/>
          </a:stretch>
        </p:blipFill>
        <p:spPr bwMode="auto">
          <a:xfrm>
            <a:off x="571472" y="571480"/>
            <a:ext cx="8143932" cy="5929354"/>
          </a:xfrm>
          <a:prstGeom prst="rect">
            <a:avLst/>
          </a:prstGeom>
          <a:noFill/>
        </p:spPr>
      </p:pic>
      <p:pic>
        <p:nvPicPr>
          <p:cNvPr id="6" name="Picture 3" descr="1490705d-l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4876" y="3044022"/>
            <a:ext cx="2071702" cy="2828263"/>
          </a:xfrm>
          <a:prstGeom prst="rect">
            <a:avLst/>
          </a:prstGeom>
          <a:noFill/>
          <a:ln w="57150" cap="flat" cmpd="sng">
            <a:noFill/>
            <a:prstDash val="solid"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  <a:softEdge rad="635000"/>
          </a:effectLst>
        </p:spPr>
      </p:pic>
      <p:sp>
        <p:nvSpPr>
          <p:cNvPr id="17413" name="Text Box 5"/>
          <p:cNvSpPr txBox="1">
            <a:spLocks noChangeArrowheads="1"/>
          </p:cNvSpPr>
          <p:nvPr/>
        </p:nvSpPr>
        <p:spPr bwMode="auto">
          <a:xfrm>
            <a:off x="428596" y="785794"/>
            <a:ext cx="8429625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b="1" dirty="0">
                <a:solidFill>
                  <a:srgbClr val="FFFF00"/>
                </a:solidFill>
                <a:latin typeface="Comic Sans MS" pitchFamily="66" charset="0"/>
              </a:rPr>
              <a:t>Las mujeres tienen el don de hacernos hacer cualquier tipo de disparates, </a:t>
            </a:r>
          </a:p>
          <a:p>
            <a:pPr algn="ctr"/>
            <a:r>
              <a:rPr lang="es-ES_tradnl" b="1" dirty="0">
                <a:solidFill>
                  <a:srgbClr val="FFFF00"/>
                </a:solidFill>
                <a:latin typeface="Comic Sans MS" pitchFamily="66" charset="0"/>
              </a:rPr>
              <a:t>inclusive de hacernos matar… </a:t>
            </a:r>
          </a:p>
          <a:p>
            <a:pPr algn="ctr"/>
            <a:r>
              <a:rPr lang="es-ES_tradnl" b="1" dirty="0">
                <a:solidFill>
                  <a:srgbClr val="FFFF00"/>
                </a:solidFill>
                <a:latin typeface="Comic Sans MS" pitchFamily="66" charset="0"/>
              </a:rPr>
              <a:t>Hay héroes, porque hay mujeres.</a:t>
            </a:r>
          </a:p>
          <a:p>
            <a:pPr algn="ctr"/>
            <a:endParaRPr lang="es-ES_tradnl" b="1" dirty="0">
              <a:solidFill>
                <a:srgbClr val="FFFF00"/>
              </a:solidFill>
              <a:latin typeface="Comic Sans MS" pitchFamily="66" charset="0"/>
            </a:endParaRPr>
          </a:p>
          <a:p>
            <a:pPr algn="ctr"/>
            <a:r>
              <a:rPr lang="es-ES_tradnl" b="1" dirty="0">
                <a:solidFill>
                  <a:srgbClr val="FFFF00"/>
                </a:solidFill>
                <a:latin typeface="Comic Sans MS" pitchFamily="66" charset="0"/>
              </a:rPr>
              <a:t>          Lucio V. Mansilla</a:t>
            </a:r>
            <a:endParaRPr lang="es-ES" b="1" dirty="0">
              <a:solidFill>
                <a:srgbClr val="FFFF00"/>
              </a:solidFill>
              <a:latin typeface="Comic Sans MS" pitchFamily="66" charset="0"/>
            </a:endParaRPr>
          </a:p>
        </p:txBody>
      </p:sp>
      <p:pic>
        <p:nvPicPr>
          <p:cNvPr id="7" name="Picture 3" descr="1490705d-l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8801" y="3071810"/>
            <a:ext cx="2585877" cy="3530208"/>
          </a:xfrm>
          <a:prstGeom prst="rect">
            <a:avLst/>
          </a:prstGeom>
          <a:noFill/>
          <a:ln w="57150" cap="flat" cmpd="sng">
            <a:noFill/>
            <a:prstDash val="solid"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  <a:softEdge rad="635000"/>
          </a:effectLst>
        </p:spPr>
      </p:pic>
      <p:pic>
        <p:nvPicPr>
          <p:cNvPr id="8" name="Picture 2" descr="http://img262.imageshack.us/img262/4562/magicgardensoniaglezdj0.jpg"/>
          <p:cNvPicPr>
            <a:picLocks noChangeAspect="1" noChangeArrowheads="1"/>
          </p:cNvPicPr>
          <p:nvPr/>
        </p:nvPicPr>
        <p:blipFill>
          <a:blip r:embed="rId2"/>
          <a:srcRect l="22584" t="27577" r="19318" b="18638"/>
          <a:stretch>
            <a:fillRect/>
          </a:stretch>
        </p:blipFill>
        <p:spPr bwMode="auto">
          <a:xfrm>
            <a:off x="571472" y="571480"/>
            <a:ext cx="8143932" cy="5929354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4018002" y="3244334"/>
            <a:ext cx="697627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0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Aharoni" pitchFamily="2" charset="-79"/>
              </a:rPr>
              <a:t>Ppsx</a:t>
            </a:r>
            <a:r>
              <a:rPr lang="es-ES" sz="1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Aharoni" pitchFamily="2" charset="-79"/>
              </a:rPr>
              <a:t> Helen</a:t>
            </a:r>
            <a:endParaRPr lang="es-ES" sz="1000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  <a:cs typeface="Aharoni" pitchFamily="2" charset="-79"/>
            </a:endParaRPr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" dur="1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395288" y="404813"/>
            <a:ext cx="8424862" cy="6119812"/>
          </a:xfrm>
          <a:prstGeom prst="rect">
            <a:avLst/>
          </a:prstGeom>
          <a:solidFill>
            <a:srgbClr val="111111"/>
          </a:solidFill>
          <a:ln w="57150" cmpd="thinThick">
            <a:solidFill>
              <a:srgbClr val="FF9999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5" name="Picture 6" descr="flores - Recados e Imagens (21747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500042"/>
            <a:ext cx="8143932" cy="5786478"/>
          </a:xfrm>
          <a:prstGeom prst="rect">
            <a:avLst/>
          </a:prstGeom>
          <a:noFill/>
        </p:spPr>
      </p:pic>
      <p:pic>
        <p:nvPicPr>
          <p:cNvPr id="6" name="Picture 12" descr="http://www.todohumor.com/UserFiles/Image/fondos/mujeres/charlize_theron1.jpg"/>
          <p:cNvPicPr>
            <a:picLocks noChangeAspect="1" noChangeArrowheads="1"/>
          </p:cNvPicPr>
          <p:nvPr/>
        </p:nvPicPr>
        <p:blipFill>
          <a:blip r:embed="rId3"/>
          <a:srcRect l="26250" b="7499"/>
          <a:stretch>
            <a:fillRect/>
          </a:stretch>
        </p:blipFill>
        <p:spPr bwMode="auto">
          <a:xfrm>
            <a:off x="3000364" y="1928802"/>
            <a:ext cx="3189579" cy="3000396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11" name="Picture 12" descr="http://www.todohumor.com/UserFiles/Image/fondos/mujeres/charlize_theron1.jpg"/>
          <p:cNvPicPr>
            <a:picLocks noChangeAspect="1" noChangeArrowheads="1"/>
          </p:cNvPicPr>
          <p:nvPr/>
        </p:nvPicPr>
        <p:blipFill>
          <a:blip r:embed="rId3"/>
          <a:srcRect l="26250" b="7499"/>
          <a:stretch>
            <a:fillRect/>
          </a:stretch>
        </p:blipFill>
        <p:spPr bwMode="auto">
          <a:xfrm>
            <a:off x="785786" y="642918"/>
            <a:ext cx="1357322" cy="1276816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12" name="Picture 12" descr="http://www.todohumor.com/UserFiles/Image/fondos/mujeres/charlize_theron1.jpg"/>
          <p:cNvPicPr>
            <a:picLocks noChangeAspect="1" noChangeArrowheads="1"/>
          </p:cNvPicPr>
          <p:nvPr/>
        </p:nvPicPr>
        <p:blipFill>
          <a:blip r:embed="rId3"/>
          <a:srcRect l="26250" b="7499"/>
          <a:stretch>
            <a:fillRect/>
          </a:stretch>
        </p:blipFill>
        <p:spPr bwMode="auto">
          <a:xfrm>
            <a:off x="7358082" y="642918"/>
            <a:ext cx="1285884" cy="1209614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13" name="Picture 12" descr="http://www.todohumor.com/UserFiles/Image/fondos/mujeres/charlize_theron1.jpg"/>
          <p:cNvPicPr>
            <a:picLocks noChangeAspect="1" noChangeArrowheads="1"/>
          </p:cNvPicPr>
          <p:nvPr/>
        </p:nvPicPr>
        <p:blipFill>
          <a:blip r:embed="rId3"/>
          <a:srcRect l="26250" b="7499"/>
          <a:stretch>
            <a:fillRect/>
          </a:stretch>
        </p:blipFill>
        <p:spPr bwMode="auto">
          <a:xfrm>
            <a:off x="857224" y="4714884"/>
            <a:ext cx="1428760" cy="1344016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14" name="Picture 12" descr="http://www.todohumor.com/UserFiles/Image/fondos/mujeres/charlize_theron1.jpg"/>
          <p:cNvPicPr>
            <a:picLocks noChangeAspect="1" noChangeArrowheads="1"/>
          </p:cNvPicPr>
          <p:nvPr/>
        </p:nvPicPr>
        <p:blipFill>
          <a:blip r:embed="rId3"/>
          <a:srcRect l="26250" b="7499"/>
          <a:stretch>
            <a:fillRect/>
          </a:stretch>
        </p:blipFill>
        <p:spPr bwMode="auto">
          <a:xfrm>
            <a:off x="7215206" y="4714884"/>
            <a:ext cx="1357322" cy="1612789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7174" name="Text Box 6"/>
          <p:cNvSpPr txBox="1">
            <a:spLocks noChangeArrowheads="1"/>
          </p:cNvSpPr>
          <p:nvPr/>
        </p:nvSpPr>
        <p:spPr bwMode="auto">
          <a:xfrm>
            <a:off x="1714480" y="4643446"/>
            <a:ext cx="6072231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_tradnl" b="1" dirty="0">
                <a:solidFill>
                  <a:srgbClr val="111111"/>
                </a:solidFill>
                <a:latin typeface="Comic Sans MS" pitchFamily="66" charset="0"/>
              </a:rPr>
              <a:t>Quien sabe gobernar a una mujer sabe gobernar un Estado.</a:t>
            </a:r>
          </a:p>
          <a:p>
            <a:pPr algn="ctr"/>
            <a:endParaRPr lang="es-ES_tradnl" b="1" dirty="0">
              <a:solidFill>
                <a:srgbClr val="111111"/>
              </a:solidFill>
              <a:latin typeface="Comic Sans MS" pitchFamily="66" charset="0"/>
            </a:endParaRPr>
          </a:p>
          <a:p>
            <a:pPr algn="ctr"/>
            <a:r>
              <a:rPr lang="es-ES_tradnl" b="1" dirty="0">
                <a:solidFill>
                  <a:srgbClr val="111111"/>
                </a:solidFill>
                <a:latin typeface="Comic Sans MS" pitchFamily="66" charset="0"/>
              </a:rPr>
              <a:t>Honorato de Balzac</a:t>
            </a:r>
            <a:endParaRPr lang="es-ES" b="1" dirty="0">
              <a:solidFill>
                <a:srgbClr val="111111"/>
              </a:solidFill>
              <a:latin typeface="Comic Sans MS" pitchFamily="66" charset="0"/>
            </a:endParaRPr>
          </a:p>
        </p:txBody>
      </p:sp>
      <p:pic>
        <p:nvPicPr>
          <p:cNvPr id="10" name="Picture 6" descr="flores - Recados e Imagens (21747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500042"/>
            <a:ext cx="8215370" cy="5786478"/>
          </a:xfrm>
          <a:prstGeom prst="rect">
            <a:avLst/>
          </a:prstGeom>
          <a:noFill/>
        </p:spPr>
      </p:pic>
      <p:sp>
        <p:nvSpPr>
          <p:cNvPr id="16" name="15 Rectángulo"/>
          <p:cNvSpPr/>
          <p:nvPr/>
        </p:nvSpPr>
        <p:spPr>
          <a:xfrm>
            <a:off x="6286512" y="1785926"/>
            <a:ext cx="697627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0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Aharoni" pitchFamily="2" charset="-79"/>
              </a:rPr>
              <a:t>Ppsx</a:t>
            </a:r>
            <a:r>
              <a:rPr lang="es-ES" sz="1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Aharoni" pitchFamily="2" charset="-79"/>
              </a:rPr>
              <a:t> Helen</a:t>
            </a:r>
            <a:endParaRPr lang="es-ES" sz="1000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  <a:cs typeface="Aharoni" pitchFamily="2" charset="-79"/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96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160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ChangeArrowheads="1"/>
          </p:cNvSpPr>
          <p:nvPr/>
        </p:nvSpPr>
        <p:spPr bwMode="auto">
          <a:xfrm>
            <a:off x="395288" y="404813"/>
            <a:ext cx="8424862" cy="6119812"/>
          </a:xfrm>
          <a:prstGeom prst="rect">
            <a:avLst/>
          </a:prstGeom>
          <a:solidFill>
            <a:schemeClr val="bg1"/>
          </a:solidFill>
          <a:ln w="57150" cmpd="thinThick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5" name="Picture 6" descr="flores - Recados e Imagens (21807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500042"/>
            <a:ext cx="8215370" cy="5929354"/>
          </a:xfrm>
          <a:prstGeom prst="rect">
            <a:avLst/>
          </a:prstGeom>
          <a:noFill/>
        </p:spPr>
      </p:pic>
      <p:pic>
        <p:nvPicPr>
          <p:cNvPr id="6" name="Picture 12" descr="http://www.todohumor.com/UserFiles/Image/fondos/2008/marzo/187a.jpg"/>
          <p:cNvPicPr>
            <a:picLocks noChangeAspect="1" noChangeArrowheads="1"/>
          </p:cNvPicPr>
          <p:nvPr/>
        </p:nvPicPr>
        <p:blipFill>
          <a:blip r:embed="rId3"/>
          <a:srcRect l="13125" t="12500" r="11874" b="19999"/>
          <a:stretch>
            <a:fillRect/>
          </a:stretch>
        </p:blipFill>
        <p:spPr bwMode="auto">
          <a:xfrm>
            <a:off x="3286116" y="2857496"/>
            <a:ext cx="2580944" cy="1683241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11" name="Picture 10" descr="http://www.todohumor.com/UserFiles/Image/fondos/2008/marzo/212a.jpg"/>
          <p:cNvPicPr>
            <a:picLocks noChangeAspect="1" noChangeArrowheads="1"/>
          </p:cNvPicPr>
          <p:nvPr/>
        </p:nvPicPr>
        <p:blipFill>
          <a:blip r:embed="rId4"/>
          <a:srcRect l="50625" b="27723"/>
          <a:stretch>
            <a:fillRect/>
          </a:stretch>
        </p:blipFill>
        <p:spPr bwMode="auto">
          <a:xfrm>
            <a:off x="6986771" y="500042"/>
            <a:ext cx="1752451" cy="192397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12" name="Picture 10" descr="http://www.todohumor.com/UserFiles/Image/fondos/2008/marzo/212a.jpg"/>
          <p:cNvPicPr>
            <a:picLocks noChangeAspect="1" noChangeArrowheads="1"/>
          </p:cNvPicPr>
          <p:nvPr/>
        </p:nvPicPr>
        <p:blipFill>
          <a:blip r:embed="rId4"/>
          <a:srcRect l="50625" b="27723"/>
          <a:stretch>
            <a:fillRect/>
          </a:stretch>
        </p:blipFill>
        <p:spPr bwMode="auto">
          <a:xfrm>
            <a:off x="642910" y="412802"/>
            <a:ext cx="1785950" cy="1960748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13" name="Picture 10" descr="http://www.todohumor.com/UserFiles/Image/fondos/2008/marzo/212a.jpg"/>
          <p:cNvPicPr>
            <a:picLocks noChangeAspect="1" noChangeArrowheads="1"/>
          </p:cNvPicPr>
          <p:nvPr/>
        </p:nvPicPr>
        <p:blipFill>
          <a:blip r:embed="rId4"/>
          <a:srcRect l="50625" b="27723"/>
          <a:stretch>
            <a:fillRect/>
          </a:stretch>
        </p:blipFill>
        <p:spPr bwMode="auto">
          <a:xfrm>
            <a:off x="7500958" y="5357826"/>
            <a:ext cx="1166826" cy="1281028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14" name="Picture 10" descr="http://www.todohumor.com/UserFiles/Image/fondos/2008/marzo/212a.jpg"/>
          <p:cNvPicPr>
            <a:picLocks noChangeAspect="1" noChangeArrowheads="1"/>
          </p:cNvPicPr>
          <p:nvPr/>
        </p:nvPicPr>
        <p:blipFill>
          <a:blip r:embed="rId4"/>
          <a:srcRect l="50625" b="27723"/>
          <a:stretch>
            <a:fillRect/>
          </a:stretch>
        </p:blipFill>
        <p:spPr bwMode="auto">
          <a:xfrm>
            <a:off x="428596" y="5286388"/>
            <a:ext cx="1166826" cy="1281028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23557" name="Text Box 5"/>
          <p:cNvSpPr txBox="1">
            <a:spLocks noChangeArrowheads="1"/>
          </p:cNvSpPr>
          <p:nvPr/>
        </p:nvSpPr>
        <p:spPr bwMode="auto">
          <a:xfrm>
            <a:off x="428625" y="5253038"/>
            <a:ext cx="8358188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b="1" dirty="0">
                <a:solidFill>
                  <a:srgbClr val="C00000"/>
                </a:solidFill>
                <a:latin typeface="Comic Sans MS" pitchFamily="66" charset="0"/>
              </a:rPr>
              <a:t>Lo que les falta aprender a las mujeres es que nadie da el poder;</a:t>
            </a:r>
          </a:p>
          <a:p>
            <a:pPr algn="ctr"/>
            <a:r>
              <a:rPr lang="es-ES_tradnl" b="1" dirty="0">
                <a:solidFill>
                  <a:srgbClr val="C00000"/>
                </a:solidFill>
                <a:latin typeface="Comic Sans MS" pitchFamily="66" charset="0"/>
              </a:rPr>
              <a:t>hay que tomarlo.</a:t>
            </a:r>
          </a:p>
          <a:p>
            <a:pPr algn="ctr"/>
            <a:endParaRPr lang="es-ES_tradnl" b="1" dirty="0">
              <a:solidFill>
                <a:srgbClr val="C00000"/>
              </a:solidFill>
              <a:latin typeface="Comic Sans MS" pitchFamily="66" charset="0"/>
            </a:endParaRPr>
          </a:p>
          <a:p>
            <a:pPr algn="ctr"/>
            <a:r>
              <a:rPr lang="es-ES_tradnl" b="1" dirty="0">
                <a:solidFill>
                  <a:srgbClr val="C00000"/>
                </a:solidFill>
                <a:latin typeface="Comic Sans MS" pitchFamily="66" charset="0"/>
              </a:rPr>
              <a:t>                             Rose </a:t>
            </a:r>
            <a:r>
              <a:rPr lang="es-ES_tradnl" b="1" dirty="0" err="1">
                <a:solidFill>
                  <a:srgbClr val="C00000"/>
                </a:solidFill>
                <a:latin typeface="Comic Sans MS" pitchFamily="66" charset="0"/>
              </a:rPr>
              <a:t>Anne</a:t>
            </a:r>
            <a:r>
              <a:rPr lang="es-ES_tradnl" b="1" dirty="0">
                <a:solidFill>
                  <a:srgbClr val="C00000"/>
                </a:solidFill>
                <a:latin typeface="Comic Sans MS" pitchFamily="66" charset="0"/>
              </a:rPr>
              <a:t> </a:t>
            </a:r>
            <a:r>
              <a:rPr lang="es-ES_tradnl" b="1" dirty="0" err="1">
                <a:solidFill>
                  <a:srgbClr val="C00000"/>
                </a:solidFill>
                <a:latin typeface="Comic Sans MS" pitchFamily="66" charset="0"/>
              </a:rPr>
              <a:t>Barr</a:t>
            </a:r>
            <a:endParaRPr lang="es-ES" b="1" dirty="0">
              <a:solidFill>
                <a:srgbClr val="C00000"/>
              </a:solidFill>
              <a:latin typeface="Comic Sans MS" pitchFamily="66" charset="0"/>
            </a:endParaRPr>
          </a:p>
        </p:txBody>
      </p:sp>
      <p:pic>
        <p:nvPicPr>
          <p:cNvPr id="10" name="Picture 6" descr="flores - Recados e Imagens (21807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500042"/>
            <a:ext cx="8286808" cy="6000792"/>
          </a:xfrm>
          <a:prstGeom prst="rect">
            <a:avLst/>
          </a:prstGeom>
          <a:noFill/>
        </p:spPr>
      </p:pic>
      <p:sp>
        <p:nvSpPr>
          <p:cNvPr id="16" name="15 Rectángulo"/>
          <p:cNvSpPr/>
          <p:nvPr/>
        </p:nvSpPr>
        <p:spPr>
          <a:xfrm>
            <a:off x="2714612" y="2428868"/>
            <a:ext cx="697627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0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Aharoni" pitchFamily="2" charset="-79"/>
              </a:rPr>
              <a:t>Ppsx</a:t>
            </a:r>
            <a:r>
              <a:rPr lang="es-ES" sz="1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Aharoni" pitchFamily="2" charset="-79"/>
              </a:rPr>
              <a:t> Helen</a:t>
            </a:r>
            <a:endParaRPr lang="es-ES" sz="1000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  <a:cs typeface="Aharoni" pitchFamily="2" charset="-79"/>
            </a:endParaRPr>
          </a:p>
        </p:txBody>
      </p:sp>
    </p:spTree>
  </p:cSld>
  <p:clrMapOvr>
    <a:masterClrMapping/>
  </p:clrMapOvr>
  <p:transition advTm="1567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" dur="1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ChangeArrowheads="1"/>
          </p:cNvSpPr>
          <p:nvPr/>
        </p:nvSpPr>
        <p:spPr bwMode="auto">
          <a:xfrm>
            <a:off x="395288" y="404813"/>
            <a:ext cx="8424862" cy="6119812"/>
          </a:xfrm>
          <a:prstGeom prst="rect">
            <a:avLst/>
          </a:prstGeom>
          <a:solidFill>
            <a:schemeClr val="bg1"/>
          </a:solidFill>
          <a:ln w="57150" cmpd="thinThick">
            <a:solidFill>
              <a:srgbClr val="FF9999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pic>
        <p:nvPicPr>
          <p:cNvPr id="5" name="Picture 6" descr="http://www.todohumor.com/UserFiles/Image/fondos/2010/Agosto/planetas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642919"/>
            <a:ext cx="8072494" cy="5786478"/>
          </a:xfrm>
          <a:prstGeom prst="rect">
            <a:avLst/>
          </a:prstGeom>
          <a:noFill/>
        </p:spPr>
      </p:pic>
      <p:pic>
        <p:nvPicPr>
          <p:cNvPr id="6" name="Picture 6" descr="los recortes para siempre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57950" y="500042"/>
            <a:ext cx="2285984" cy="2290889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22532" name="Rectangle 4"/>
          <p:cNvSpPr>
            <a:spLocks noChangeArrowheads="1"/>
          </p:cNvSpPr>
          <p:nvPr/>
        </p:nvSpPr>
        <p:spPr bwMode="auto">
          <a:xfrm>
            <a:off x="1214414" y="714356"/>
            <a:ext cx="4786346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/>
            <a:r>
              <a:rPr lang="es-ES" dirty="0">
                <a:solidFill>
                  <a:srgbClr val="FF9999"/>
                </a:solidFill>
                <a:latin typeface="Comic Sans MS" pitchFamily="66" charset="0"/>
              </a:rPr>
              <a:t>Una mujer hermosa agrada la vista, una mujer buena agrada al corazón;</a:t>
            </a:r>
          </a:p>
          <a:p>
            <a:pPr algn="ctr"/>
            <a:r>
              <a:rPr lang="es-ES" dirty="0">
                <a:solidFill>
                  <a:srgbClr val="FF9999"/>
                </a:solidFill>
                <a:latin typeface="Comic Sans MS" pitchFamily="66" charset="0"/>
              </a:rPr>
              <a:t>la primera es una joya, la segunda un tesoro.</a:t>
            </a:r>
          </a:p>
          <a:p>
            <a:pPr algn="ctr"/>
            <a:endParaRPr lang="es-ES" dirty="0">
              <a:solidFill>
                <a:srgbClr val="FF9999"/>
              </a:solidFill>
              <a:latin typeface="Comic Sans MS" pitchFamily="66" charset="0"/>
            </a:endParaRPr>
          </a:p>
          <a:p>
            <a:pPr algn="ctr"/>
            <a:r>
              <a:rPr lang="es-ES" dirty="0">
                <a:solidFill>
                  <a:srgbClr val="FF9999"/>
                </a:solidFill>
                <a:latin typeface="Comic Sans MS" pitchFamily="66" charset="0"/>
              </a:rPr>
              <a:t>                                              Napoleón </a:t>
            </a:r>
          </a:p>
        </p:txBody>
      </p:sp>
      <p:pic>
        <p:nvPicPr>
          <p:cNvPr id="10242" name="Picture 2" descr="http://www.fondosdepantallaz.com/images/wallpapers/Milla_Jovovich-583532.jpeg"/>
          <p:cNvPicPr>
            <a:picLocks noChangeAspect="1" noChangeArrowheads="1"/>
          </p:cNvPicPr>
          <p:nvPr/>
        </p:nvPicPr>
        <p:blipFill>
          <a:blip r:embed="rId4" cstate="print"/>
          <a:srcRect l="27166" r="11993" b="8291"/>
          <a:stretch>
            <a:fillRect/>
          </a:stretch>
        </p:blipFill>
        <p:spPr bwMode="auto">
          <a:xfrm rot="17869530">
            <a:off x="1802028" y="3093238"/>
            <a:ext cx="2798422" cy="34461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8" name="Picture 6" descr="http://www.todohumor.com/UserFiles/Image/fondos/2010/Agosto/planetas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571480"/>
            <a:ext cx="8286807" cy="5908854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6286512" y="4500570"/>
            <a:ext cx="697627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0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Aharoni" pitchFamily="2" charset="-79"/>
              </a:rPr>
              <a:t>Ppsx</a:t>
            </a:r>
            <a:r>
              <a:rPr lang="es-ES" sz="1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Aharoni" pitchFamily="2" charset="-79"/>
              </a:rPr>
              <a:t> Helen</a:t>
            </a:r>
            <a:endParaRPr lang="es-ES" sz="1000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  <a:cs typeface="Aharoni" pitchFamily="2" charset="-79"/>
            </a:endParaRPr>
          </a:p>
        </p:txBody>
      </p:sp>
    </p:spTree>
  </p:cSld>
  <p:clrMapOvr>
    <a:masterClrMapping/>
  </p:clrMapOvr>
  <p:transition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" dur="1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 animBg="1"/>
      <p:bldP spid="2253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ChangeArrowheads="1"/>
          </p:cNvSpPr>
          <p:nvPr/>
        </p:nvSpPr>
        <p:spPr bwMode="auto">
          <a:xfrm>
            <a:off x="395288" y="404813"/>
            <a:ext cx="8424862" cy="6119812"/>
          </a:xfrm>
          <a:prstGeom prst="rect">
            <a:avLst/>
          </a:prstGeom>
          <a:solidFill>
            <a:schemeClr val="bg1"/>
          </a:solidFill>
          <a:ln w="57150" cmpd="thinThick">
            <a:solidFill>
              <a:srgbClr val="B2B2B2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6" name="Picture 1" descr="Flor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571480"/>
            <a:ext cx="8072494" cy="5786478"/>
          </a:xfrm>
          <a:prstGeom prst="rect">
            <a:avLst/>
          </a:prstGeom>
          <a:noFill/>
        </p:spPr>
      </p:pic>
      <p:pic>
        <p:nvPicPr>
          <p:cNvPr id="7" name="Picture 4" descr="álbum para amigo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00561" y="3357562"/>
            <a:ext cx="3782811" cy="2647967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8" name="Picture 8" descr="http://img266.imageshack.us/img266/7553/55c210zn2812822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1472" y="642918"/>
            <a:ext cx="3429020" cy="3000396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20485" name="Text Box 5"/>
          <p:cNvSpPr txBox="1">
            <a:spLocks noChangeArrowheads="1"/>
          </p:cNvSpPr>
          <p:nvPr/>
        </p:nvSpPr>
        <p:spPr bwMode="auto">
          <a:xfrm>
            <a:off x="428625" y="5757863"/>
            <a:ext cx="84296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Sin vosotras, la vida no tendría sentido.</a:t>
            </a:r>
            <a:endParaRPr lang="es-ES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9" name="Picture 1" descr="Flor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571480"/>
            <a:ext cx="8001056" cy="5857916"/>
          </a:xfrm>
          <a:prstGeom prst="rec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4018002" y="3244334"/>
            <a:ext cx="697627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0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Aharoni" pitchFamily="2" charset="-79"/>
              </a:rPr>
              <a:t>Ppsx</a:t>
            </a:r>
            <a:r>
              <a:rPr lang="es-ES" sz="1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Aharoni" pitchFamily="2" charset="-79"/>
              </a:rPr>
              <a:t> Helen</a:t>
            </a:r>
            <a:endParaRPr lang="es-ES" sz="1000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  <a:cs typeface="Aharoni" pitchFamily="2" charset="-79"/>
            </a:endParaRPr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" decel="100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4" dur="1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ChangeArrowheads="1"/>
          </p:cNvSpPr>
          <p:nvPr/>
        </p:nvSpPr>
        <p:spPr bwMode="auto">
          <a:xfrm>
            <a:off x="395288" y="404813"/>
            <a:ext cx="8424862" cy="6119812"/>
          </a:xfrm>
          <a:prstGeom prst="rect">
            <a:avLst/>
          </a:prstGeom>
          <a:solidFill>
            <a:schemeClr val="bg1"/>
          </a:solidFill>
          <a:ln w="57150" cmpd="thinThick">
            <a:solidFill>
              <a:srgbClr val="FF505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pic>
        <p:nvPicPr>
          <p:cNvPr id="5" name="Picture 2" descr="http://www.todohumor.com/UserFiles/Image/fondos/2008/junio/danza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571481"/>
            <a:ext cx="7929618" cy="5786477"/>
          </a:xfrm>
          <a:prstGeom prst="rect">
            <a:avLst/>
          </a:prstGeom>
          <a:noFill/>
        </p:spPr>
      </p:pic>
      <p:pic>
        <p:nvPicPr>
          <p:cNvPr id="6" name="Picture 4" descr="Mascara..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57356" y="2071678"/>
            <a:ext cx="2713274" cy="2353075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21508" name="Rectangle 4"/>
          <p:cNvSpPr>
            <a:spLocks noChangeArrowheads="1"/>
          </p:cNvSpPr>
          <p:nvPr/>
        </p:nvSpPr>
        <p:spPr bwMode="auto">
          <a:xfrm>
            <a:off x="4714876" y="3286124"/>
            <a:ext cx="4143375" cy="175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es-ES" b="1" dirty="0">
                <a:solidFill>
                  <a:srgbClr val="FF5050"/>
                </a:solidFill>
                <a:latin typeface="Comic Sans MS" pitchFamily="66" charset="0"/>
              </a:rPr>
              <a:t>Elige una mujer</a:t>
            </a:r>
          </a:p>
          <a:p>
            <a:pPr algn="ctr"/>
            <a:r>
              <a:rPr lang="es-ES" b="1" dirty="0">
                <a:solidFill>
                  <a:srgbClr val="FF5050"/>
                </a:solidFill>
                <a:latin typeface="Comic Sans MS" pitchFamily="66" charset="0"/>
              </a:rPr>
              <a:t>de la cuál puedas decir:</a:t>
            </a:r>
          </a:p>
          <a:p>
            <a:pPr algn="ctr"/>
            <a:r>
              <a:rPr lang="es-ES" b="1" dirty="0">
                <a:solidFill>
                  <a:srgbClr val="FF5050"/>
                </a:solidFill>
                <a:latin typeface="Comic Sans MS" pitchFamily="66" charset="0"/>
              </a:rPr>
              <a:t>hubiese podido buscarla más bella, pero no mejor. </a:t>
            </a:r>
          </a:p>
          <a:p>
            <a:pPr algn="ctr"/>
            <a:endParaRPr lang="es-ES_tradnl" b="1" dirty="0">
              <a:solidFill>
                <a:srgbClr val="FF5050"/>
              </a:solidFill>
              <a:latin typeface="Comic Sans MS" pitchFamily="66" charset="0"/>
            </a:endParaRPr>
          </a:p>
          <a:p>
            <a:pPr algn="ctr"/>
            <a:r>
              <a:rPr lang="es-ES" b="1" dirty="0">
                <a:solidFill>
                  <a:srgbClr val="FF5050"/>
                </a:solidFill>
                <a:latin typeface="Comic Sans MS" pitchFamily="66" charset="0"/>
              </a:rPr>
              <a:t>                            Pitágoras </a:t>
            </a:r>
          </a:p>
        </p:txBody>
      </p:sp>
      <p:pic>
        <p:nvPicPr>
          <p:cNvPr id="7" name="Picture 4" descr="Mascara..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72264" y="428604"/>
            <a:ext cx="2215942" cy="2205027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8" name="Picture 2" descr="http://www.todohumor.com/UserFiles/Image/fondos/2008/junio/danza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571480"/>
            <a:ext cx="7929618" cy="5715039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4018002" y="3244334"/>
            <a:ext cx="697627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0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Aharoni" pitchFamily="2" charset="-79"/>
              </a:rPr>
              <a:t>Ppsx</a:t>
            </a:r>
            <a:r>
              <a:rPr lang="es-ES" sz="1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Aharoni" pitchFamily="2" charset="-79"/>
              </a:rPr>
              <a:t> Helen</a:t>
            </a:r>
            <a:endParaRPr lang="es-ES" sz="1000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  <a:cs typeface="Aharoni" pitchFamily="2" charset="-79"/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" dur="1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 animBg="1"/>
      <p:bldP spid="2150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4 CuadroTexto"/>
          <p:cNvSpPr txBox="1">
            <a:spLocks noChangeArrowheads="1"/>
          </p:cNvSpPr>
          <p:nvPr/>
        </p:nvSpPr>
        <p:spPr bwMode="auto">
          <a:xfrm>
            <a:off x="7215188" y="6286500"/>
            <a:ext cx="1841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ES"/>
          </a:p>
        </p:txBody>
      </p:sp>
      <p:sp>
        <p:nvSpPr>
          <p:cNvPr id="10" name="Rectangle 2"/>
          <p:cNvSpPr>
            <a:spLocks noChangeArrowheads="1"/>
          </p:cNvSpPr>
          <p:nvPr/>
        </p:nvSpPr>
        <p:spPr bwMode="auto">
          <a:xfrm>
            <a:off x="285720" y="285728"/>
            <a:ext cx="8643998" cy="6357981"/>
          </a:xfrm>
          <a:prstGeom prst="rect">
            <a:avLst/>
          </a:prstGeom>
          <a:solidFill>
            <a:schemeClr val="bg1"/>
          </a:solidFill>
          <a:ln w="57150" cmpd="thinThick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5" name="Picture 2" descr="http://subirimagen.infojardin.com/sube/images/rgh1286256461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428604"/>
            <a:ext cx="8388470" cy="607223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571472" y="857232"/>
            <a:ext cx="4572000" cy="50783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2400" b="1" i="1" dirty="0" smtClean="0">
                <a:solidFill>
                  <a:srgbClr val="11111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Cuenta la leyenda que al principio del mundo, </a:t>
            </a:r>
            <a:br>
              <a:rPr lang="es-ES" sz="2400" b="1" i="1" dirty="0" smtClean="0">
                <a:solidFill>
                  <a:srgbClr val="11111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es-ES" sz="2400" b="1" i="1" dirty="0" smtClean="0">
                <a:solidFill>
                  <a:srgbClr val="11111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cuando Dios decidió crear a la mujer, </a:t>
            </a:r>
            <a:br>
              <a:rPr lang="es-ES" sz="2400" b="1" i="1" dirty="0" smtClean="0">
                <a:solidFill>
                  <a:srgbClr val="11111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es-ES" sz="2400" b="1" i="1" dirty="0" smtClean="0">
                <a:solidFill>
                  <a:srgbClr val="11111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encontró que había agotado todos los materiales </a:t>
            </a:r>
            <a:br>
              <a:rPr lang="es-ES" sz="2400" b="1" i="1" dirty="0" smtClean="0">
                <a:solidFill>
                  <a:srgbClr val="11111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es-ES" sz="2400" b="1" i="1" dirty="0" smtClean="0">
                <a:solidFill>
                  <a:srgbClr val="11111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sólidos en el hombre y no tenía más de qué disponer. </a:t>
            </a:r>
            <a:br>
              <a:rPr lang="es-ES" sz="2400" b="1" i="1" dirty="0" smtClean="0">
                <a:solidFill>
                  <a:srgbClr val="11111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es-ES" sz="2400" b="1" i="1" dirty="0" smtClean="0">
                <a:solidFill>
                  <a:srgbClr val="11111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Ante este dilema y después de profunda meditación, hizo esto: </a:t>
            </a:r>
            <a:br>
              <a:rPr lang="es-ES" sz="2400" b="1" i="1" dirty="0" smtClean="0">
                <a:solidFill>
                  <a:srgbClr val="11111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es-ES" sz="2400" b="1" i="1" dirty="0" smtClean="0">
                <a:solidFill>
                  <a:srgbClr val="111111"/>
                </a:solidFill>
                <a:latin typeface="Comic Sans MS" pitchFamily="66" charset="0"/>
              </a:rPr>
              <a:t/>
            </a:r>
            <a:br>
              <a:rPr lang="es-ES" sz="2400" b="1" i="1" dirty="0" smtClean="0">
                <a:solidFill>
                  <a:srgbClr val="111111"/>
                </a:solidFill>
                <a:latin typeface="Comic Sans MS" pitchFamily="66" charset="0"/>
              </a:rPr>
            </a:br>
            <a:r>
              <a:rPr lang="es-ES" b="1" i="1" dirty="0" smtClean="0">
                <a:solidFill>
                  <a:srgbClr val="111111"/>
                </a:solidFill>
                <a:latin typeface="Comic Sans MS" pitchFamily="66" charset="0"/>
              </a:rPr>
              <a:t/>
            </a:r>
            <a:br>
              <a:rPr lang="es-ES" b="1" i="1" dirty="0" smtClean="0">
                <a:solidFill>
                  <a:srgbClr val="111111"/>
                </a:solidFill>
                <a:latin typeface="Comic Sans MS" pitchFamily="66" charset="0"/>
              </a:rPr>
            </a:br>
            <a:endParaRPr lang="es-ES" b="1" i="1" dirty="0">
              <a:solidFill>
                <a:srgbClr val="111111"/>
              </a:solidFill>
              <a:latin typeface="Comic Sans MS" pitchFamily="66" charset="0"/>
            </a:endParaRPr>
          </a:p>
        </p:txBody>
      </p:sp>
      <p:sp>
        <p:nvSpPr>
          <p:cNvPr id="21508" name="5 CuadroTexto"/>
          <p:cNvSpPr txBox="1">
            <a:spLocks noChangeArrowheads="1"/>
          </p:cNvSpPr>
          <p:nvPr/>
        </p:nvSpPr>
        <p:spPr bwMode="auto">
          <a:xfrm>
            <a:off x="6715140" y="5857892"/>
            <a:ext cx="184731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ES" sz="1600" b="1" i="1" dirty="0">
              <a:solidFill>
                <a:srgbClr val="111111"/>
              </a:solidFill>
              <a:latin typeface="Comic Sans MS" pitchFamily="66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5929322" y="857232"/>
            <a:ext cx="697627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0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Aharoni" pitchFamily="2" charset="-79"/>
              </a:rPr>
              <a:t>Ppsx</a:t>
            </a:r>
            <a:r>
              <a:rPr lang="es-ES" sz="1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Aharoni" pitchFamily="2" charset="-79"/>
              </a:rPr>
              <a:t> Helen</a:t>
            </a:r>
            <a:endParaRPr lang="es-ES" sz="1000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  <a:cs typeface="Aharoni" pitchFamily="2" charset="-79"/>
            </a:endParaRPr>
          </a:p>
        </p:txBody>
      </p:sp>
    </p:spTree>
  </p:cSld>
  <p:clrMapOvr>
    <a:masterClrMapping/>
  </p:clrMapOvr>
  <p:transition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4 CuadroTexto"/>
          <p:cNvSpPr txBox="1">
            <a:spLocks noChangeArrowheads="1"/>
          </p:cNvSpPr>
          <p:nvPr/>
        </p:nvSpPr>
        <p:spPr bwMode="auto">
          <a:xfrm>
            <a:off x="7215188" y="6286500"/>
            <a:ext cx="1841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ES"/>
          </a:p>
        </p:txBody>
      </p:sp>
      <p:sp>
        <p:nvSpPr>
          <p:cNvPr id="21508" name="5 CuadroTexto"/>
          <p:cNvSpPr txBox="1">
            <a:spLocks noChangeArrowheads="1"/>
          </p:cNvSpPr>
          <p:nvPr/>
        </p:nvSpPr>
        <p:spPr bwMode="auto">
          <a:xfrm>
            <a:off x="7000875" y="6143625"/>
            <a:ext cx="1344613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_tradnl" sz="1000" b="1" i="1">
                <a:latin typeface="Comic Sans MS" pitchFamily="66" charset="0"/>
              </a:rPr>
              <a:t>Clic para continuar</a:t>
            </a:r>
            <a:endParaRPr lang="es-ES" sz="1000" b="1" i="1">
              <a:latin typeface="Comic Sans MS" pitchFamily="66" charset="0"/>
            </a:endParaRP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214282" y="214290"/>
            <a:ext cx="8605868" cy="6429420"/>
          </a:xfrm>
          <a:prstGeom prst="rect">
            <a:avLst/>
          </a:prstGeom>
          <a:solidFill>
            <a:schemeClr val="bg1"/>
          </a:solidFill>
          <a:ln w="57150" cmpd="thinThick">
            <a:solidFill>
              <a:srgbClr val="FF505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pic>
        <p:nvPicPr>
          <p:cNvPr id="5" name="Picture 4" descr="http://www.todohumor.com/UserFiles/Image/fondos/2009/mayo/fire_flower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357166"/>
            <a:ext cx="8286808" cy="6143668"/>
          </a:xfrm>
          <a:prstGeom prst="rect">
            <a:avLst/>
          </a:prstGeom>
          <a:noFill/>
        </p:spPr>
      </p:pic>
      <p:pic>
        <p:nvPicPr>
          <p:cNvPr id="6" name="Picture 6" descr="http://imagensubir.infojardin.com/subidos/images/bfi1277893277t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44913" y="642918"/>
            <a:ext cx="3699088" cy="5857916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357158" y="214290"/>
            <a:ext cx="4214826" cy="70173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b="1" i="1" dirty="0" smtClean="0">
                <a:latin typeface="Comic Sans MS" pitchFamily="66" charset="0"/>
              </a:rPr>
              <a:t>Tomó la redondez de la luna, las suaves curvas de las olas, </a:t>
            </a:r>
            <a:br>
              <a:rPr lang="es-ES" b="1" i="1" dirty="0" smtClean="0">
                <a:latin typeface="Comic Sans MS" pitchFamily="66" charset="0"/>
              </a:rPr>
            </a:br>
            <a:r>
              <a:rPr lang="es-ES" b="1" i="1" dirty="0" smtClean="0">
                <a:latin typeface="Comic Sans MS" pitchFamily="66" charset="0"/>
              </a:rPr>
              <a:t>la tierna adhesión de la enredadera, </a:t>
            </a:r>
            <a:br>
              <a:rPr lang="es-ES" b="1" i="1" dirty="0" smtClean="0">
                <a:latin typeface="Comic Sans MS" pitchFamily="66" charset="0"/>
              </a:rPr>
            </a:br>
            <a:r>
              <a:rPr lang="es-ES" b="1" i="1" dirty="0" smtClean="0">
                <a:latin typeface="Comic Sans MS" pitchFamily="66" charset="0"/>
              </a:rPr>
              <a:t>el trémulo movimiento de las hojas, </a:t>
            </a:r>
            <a:br>
              <a:rPr lang="es-ES" b="1" i="1" dirty="0" smtClean="0">
                <a:latin typeface="Comic Sans MS" pitchFamily="66" charset="0"/>
              </a:rPr>
            </a:br>
            <a:r>
              <a:rPr lang="es-ES" b="1" i="1" dirty="0" smtClean="0">
                <a:latin typeface="Comic Sans MS" pitchFamily="66" charset="0"/>
              </a:rPr>
              <a:t>la esbeltez de la palmera, </a:t>
            </a:r>
            <a:br>
              <a:rPr lang="es-ES" b="1" i="1" dirty="0" smtClean="0">
                <a:latin typeface="Comic Sans MS" pitchFamily="66" charset="0"/>
              </a:rPr>
            </a:br>
            <a:r>
              <a:rPr lang="es-ES" b="1" i="1" dirty="0" smtClean="0">
                <a:latin typeface="Comic Sans MS" pitchFamily="66" charset="0"/>
              </a:rPr>
              <a:t>el tinte delicado de las flores, </a:t>
            </a:r>
            <a:br>
              <a:rPr lang="es-ES" b="1" i="1" dirty="0" smtClean="0">
                <a:latin typeface="Comic Sans MS" pitchFamily="66" charset="0"/>
              </a:rPr>
            </a:br>
            <a:r>
              <a:rPr lang="es-ES" b="1" i="1" dirty="0" smtClean="0">
                <a:latin typeface="Comic Sans MS" pitchFamily="66" charset="0"/>
              </a:rPr>
              <a:t>la amorosa mirada del ciervo, </a:t>
            </a:r>
            <a:br>
              <a:rPr lang="es-ES" b="1" i="1" dirty="0" smtClean="0">
                <a:latin typeface="Comic Sans MS" pitchFamily="66" charset="0"/>
              </a:rPr>
            </a:br>
            <a:r>
              <a:rPr lang="es-ES" b="1" i="1" dirty="0" smtClean="0">
                <a:latin typeface="Comic Sans MS" pitchFamily="66" charset="0"/>
              </a:rPr>
              <a:t>la alegría del sol y las gotas del llanto de las nubes, </a:t>
            </a:r>
            <a:br>
              <a:rPr lang="es-ES" b="1" i="1" dirty="0" smtClean="0">
                <a:latin typeface="Comic Sans MS" pitchFamily="66" charset="0"/>
              </a:rPr>
            </a:br>
            <a:r>
              <a:rPr lang="es-ES" b="1" i="1" dirty="0" smtClean="0">
                <a:latin typeface="Comic Sans MS" pitchFamily="66" charset="0"/>
              </a:rPr>
              <a:t>la inconstancia del viento y la fidelidad del perro, </a:t>
            </a:r>
            <a:br>
              <a:rPr lang="es-ES" b="1" i="1" dirty="0" smtClean="0">
                <a:latin typeface="Comic Sans MS" pitchFamily="66" charset="0"/>
              </a:rPr>
            </a:br>
            <a:r>
              <a:rPr lang="es-ES" b="1" i="1" dirty="0" smtClean="0">
                <a:latin typeface="Comic Sans MS" pitchFamily="66" charset="0"/>
              </a:rPr>
              <a:t>la timidez de la tórtola y la vanidad del pavo real, </a:t>
            </a:r>
            <a:br>
              <a:rPr lang="es-ES" b="1" i="1" dirty="0" smtClean="0">
                <a:latin typeface="Comic Sans MS" pitchFamily="66" charset="0"/>
              </a:rPr>
            </a:br>
            <a:r>
              <a:rPr lang="es-ES" b="1" i="1" dirty="0" smtClean="0">
                <a:latin typeface="Comic Sans MS" pitchFamily="66" charset="0"/>
              </a:rPr>
              <a:t>la suavidad de la pluma de un cisne y la dureza del diamante, </a:t>
            </a:r>
            <a:br>
              <a:rPr lang="es-ES" b="1" i="1" dirty="0" smtClean="0">
                <a:latin typeface="Comic Sans MS" pitchFamily="66" charset="0"/>
              </a:rPr>
            </a:br>
            <a:r>
              <a:rPr lang="es-ES" b="1" i="1" dirty="0" smtClean="0">
                <a:latin typeface="Comic Sans MS" pitchFamily="66" charset="0"/>
              </a:rPr>
              <a:t>la dulzura de la paloma y la crueldad del tigre, </a:t>
            </a:r>
            <a:br>
              <a:rPr lang="es-ES" b="1" i="1" dirty="0" smtClean="0">
                <a:latin typeface="Comic Sans MS" pitchFamily="66" charset="0"/>
              </a:rPr>
            </a:br>
            <a:r>
              <a:rPr lang="es-ES" b="1" i="1" dirty="0" smtClean="0">
                <a:latin typeface="Comic Sans MS" pitchFamily="66" charset="0"/>
              </a:rPr>
              <a:t>el ardor del fuego y la frialdad de la nieve. </a:t>
            </a:r>
            <a:br>
              <a:rPr lang="es-ES" b="1" i="1" dirty="0" smtClean="0">
                <a:latin typeface="Comic Sans MS" pitchFamily="66" charset="0"/>
              </a:rPr>
            </a:br>
            <a:r>
              <a:rPr lang="es-ES" b="1" i="1" dirty="0" smtClean="0">
                <a:latin typeface="Comic Sans MS" pitchFamily="66" charset="0"/>
              </a:rPr>
              <a:t>Mezcló tan desiguales ingredientes, formó a la mujer y se la </a:t>
            </a:r>
            <a:r>
              <a:rPr lang="es-ES" b="1" i="1" dirty="0" err="1" smtClean="0">
                <a:latin typeface="Comic Sans MS" pitchFamily="66" charset="0"/>
              </a:rPr>
              <a:t>dió</a:t>
            </a:r>
            <a:r>
              <a:rPr lang="es-ES" b="1" i="1" dirty="0" smtClean="0">
                <a:latin typeface="Comic Sans MS" pitchFamily="66" charset="0"/>
              </a:rPr>
              <a:t> al hombre. </a:t>
            </a:r>
            <a:r>
              <a:rPr lang="es-ES" i="1" dirty="0" smtClean="0">
                <a:latin typeface="Comic Sans MS" pitchFamily="66" charset="0"/>
              </a:rPr>
              <a:t/>
            </a:r>
            <a:br>
              <a:rPr lang="es-ES" i="1" dirty="0" smtClean="0">
                <a:latin typeface="Comic Sans MS" pitchFamily="66" charset="0"/>
              </a:rPr>
            </a:br>
            <a:r>
              <a:rPr lang="es-ES" i="1" dirty="0" smtClean="0">
                <a:latin typeface="Comic Sans MS" pitchFamily="66" charset="0"/>
              </a:rPr>
              <a:t/>
            </a:r>
            <a:br>
              <a:rPr lang="es-ES" i="1" dirty="0" smtClean="0">
                <a:latin typeface="Comic Sans MS" pitchFamily="66" charset="0"/>
              </a:rPr>
            </a:br>
            <a:endParaRPr lang="es-ES" i="1" dirty="0">
              <a:latin typeface="Comic Sans MS" pitchFamily="66" charset="0"/>
            </a:endParaRPr>
          </a:p>
        </p:txBody>
      </p:sp>
      <p:sp>
        <p:nvSpPr>
          <p:cNvPr id="9" name="4 CuadroTexto"/>
          <p:cNvSpPr txBox="1">
            <a:spLocks noChangeArrowheads="1"/>
          </p:cNvSpPr>
          <p:nvPr/>
        </p:nvSpPr>
        <p:spPr bwMode="auto">
          <a:xfrm>
            <a:off x="7000892" y="6143644"/>
            <a:ext cx="1816523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_tradnl" sz="1400" b="1" dirty="0">
                <a:latin typeface="Comic Sans MS" pitchFamily="66" charset="0"/>
              </a:rPr>
              <a:t>Clic para continuar</a:t>
            </a:r>
            <a:endParaRPr lang="es-ES" sz="1400" b="1" dirty="0">
              <a:latin typeface="Comic Sans MS" pitchFamily="66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4572000" y="1142984"/>
            <a:ext cx="697627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0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Aharoni" pitchFamily="2" charset="-79"/>
              </a:rPr>
              <a:t>Ppsx</a:t>
            </a:r>
            <a:r>
              <a:rPr lang="es-ES" sz="1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Aharoni" pitchFamily="2" charset="-79"/>
              </a:rPr>
              <a:t> Helen</a:t>
            </a:r>
            <a:endParaRPr lang="es-ES" sz="1000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  <a:cs typeface="Aharoni" pitchFamily="2" charset="-79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214282" y="214290"/>
            <a:ext cx="8715436" cy="6429420"/>
          </a:xfrm>
          <a:prstGeom prst="rect">
            <a:avLst/>
          </a:prstGeom>
          <a:solidFill>
            <a:schemeClr val="bg1"/>
          </a:solidFill>
          <a:ln w="57150" cmpd="thinThick">
            <a:solidFill>
              <a:srgbClr val="FF505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pic>
        <p:nvPicPr>
          <p:cNvPr id="4" name="Picture 7" descr="Image du Blog cyrilyne.centerblog.net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357166"/>
            <a:ext cx="8462321" cy="6215106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42910" y="1500174"/>
            <a:ext cx="321469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Después de una semana, vino el hombre y le dijo: </a:t>
            </a:r>
            <a:br>
              <a:rPr lang="es-ES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es-ES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¡Señor, la criatura que me diste me hace desdichado, </a:t>
            </a:r>
            <a:br>
              <a:rPr lang="es-ES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es-ES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quiere toda mi atención, nunca me deja solo, </a:t>
            </a:r>
            <a:br>
              <a:rPr lang="es-ES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es-ES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charla incesantemente, llora sin motivo, </a:t>
            </a:r>
            <a:br>
              <a:rPr lang="es-ES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es-ES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parece que se divierte al hacerme sufrir y vengo a devolvértela</a:t>
            </a:r>
          </a:p>
          <a:p>
            <a:pPr algn="ctr"/>
            <a:r>
              <a:rPr lang="es-ES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porque no puedo vivir con ella! </a:t>
            </a:r>
            <a:br>
              <a:rPr lang="es-ES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es-ES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/>
            </a:r>
            <a:br>
              <a:rPr lang="es-ES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es-ES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Bien, contestó Dios . Y cogió a la mujer. </a:t>
            </a:r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2531" name="4 CuadroTexto"/>
          <p:cNvSpPr txBox="1">
            <a:spLocks noChangeArrowheads="1"/>
          </p:cNvSpPr>
          <p:nvPr/>
        </p:nvSpPr>
        <p:spPr bwMode="auto">
          <a:xfrm>
            <a:off x="7000892" y="6143644"/>
            <a:ext cx="1816523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_tradnl" sz="1400" b="1" dirty="0">
                <a:latin typeface="Comic Sans MS" pitchFamily="66" charset="0"/>
              </a:rPr>
              <a:t>Clic para continuar</a:t>
            </a:r>
            <a:endParaRPr lang="es-ES" sz="1400" b="1" dirty="0">
              <a:latin typeface="Comic Sans MS" pitchFamily="66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4000496" y="2500306"/>
            <a:ext cx="697627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0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Aharoni" pitchFamily="2" charset="-79"/>
              </a:rPr>
              <a:t>Ppsx</a:t>
            </a:r>
            <a:r>
              <a:rPr lang="es-ES" sz="1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Aharoni" pitchFamily="2" charset="-79"/>
              </a:rPr>
              <a:t> Helen</a:t>
            </a:r>
            <a:endParaRPr lang="es-ES" sz="1000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  <a:cs typeface="Aharoni" pitchFamily="2" charset="-79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214282" y="214290"/>
            <a:ext cx="8715436" cy="6429420"/>
          </a:xfrm>
          <a:prstGeom prst="rect">
            <a:avLst/>
          </a:prstGeom>
          <a:solidFill>
            <a:schemeClr val="bg1"/>
          </a:solidFill>
          <a:ln w="57150" cmpd="thinThick">
            <a:solidFill>
              <a:srgbClr val="FF9999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5" name="Picture 4" descr="http://www.todohumor.com/UserFiles/Image/fondos/2010/Noviembre/colores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357166"/>
            <a:ext cx="8429684" cy="6143668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428596" y="642918"/>
            <a:ext cx="3643338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 smtClean="0">
                <a:solidFill>
                  <a:srgbClr val="C00000"/>
                </a:solidFill>
                <a:latin typeface="Comic Sans MS" pitchFamily="66" charset="0"/>
              </a:rPr>
              <a:t> </a:t>
            </a:r>
            <a:r>
              <a:rPr lang="es-ES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Pasó otra semana, volvió el hombre y le dijo: </a:t>
            </a:r>
            <a:br>
              <a:rPr lang="es-ES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es-ES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¡Señor, me encuentro muy solo desde que te devolví </a:t>
            </a:r>
            <a:br>
              <a:rPr lang="es-ES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es-ES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 la criatura que hiciste para mí; </a:t>
            </a:r>
            <a:br>
              <a:rPr lang="es-ES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es-ES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ella cantaba y jugaba a mi lado, </a:t>
            </a:r>
            <a:br>
              <a:rPr lang="es-ES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es-ES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me miraba con ternura y su mirada era una caricia, </a:t>
            </a:r>
            <a:br>
              <a:rPr lang="es-ES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es-ES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reía y su risa era música, </a:t>
            </a:r>
            <a:br>
              <a:rPr lang="es-ES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es-ES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era hermosa a la vista y suave al contacto. </a:t>
            </a:r>
            <a:br>
              <a:rPr lang="es-ES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es-ES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Me cuidaba y protegía cuando lo necesitaba, </a:t>
            </a:r>
            <a:br>
              <a:rPr lang="es-ES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es-ES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me daba dulzura, ternura, </a:t>
            </a:r>
            <a:br>
              <a:rPr lang="es-ES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es-ES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comprensión y amor sin condiciones. </a:t>
            </a:r>
            <a:br>
              <a:rPr lang="es-ES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es-ES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Por favor, Dios, devuélvemela, </a:t>
            </a:r>
            <a:br>
              <a:rPr lang="es-ES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es-ES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porque no puedo vivir sin ella! </a:t>
            </a:r>
            <a:r>
              <a:rPr lang="es-ES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/>
            </a:r>
            <a:br>
              <a:rPr lang="es-ES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endParaRPr lang="es-ES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2531" name="4 CuadroTexto"/>
          <p:cNvSpPr txBox="1">
            <a:spLocks noChangeArrowheads="1"/>
          </p:cNvSpPr>
          <p:nvPr/>
        </p:nvSpPr>
        <p:spPr bwMode="auto">
          <a:xfrm>
            <a:off x="6643702" y="6072206"/>
            <a:ext cx="2048959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_tradnl" sz="1600" b="1" dirty="0">
                <a:solidFill>
                  <a:srgbClr val="C00000"/>
                </a:solidFill>
                <a:latin typeface="Comic Sans MS" pitchFamily="66" charset="0"/>
              </a:rPr>
              <a:t>Clic para continuar</a:t>
            </a:r>
            <a:endParaRPr lang="es-ES" sz="1600" b="1" dirty="0">
              <a:solidFill>
                <a:srgbClr val="C00000"/>
              </a:solidFill>
              <a:latin typeface="Comic Sans MS" pitchFamily="66" charset="0"/>
            </a:endParaRPr>
          </a:p>
        </p:txBody>
      </p:sp>
      <p:pic>
        <p:nvPicPr>
          <p:cNvPr id="4098" name="Picture 2" descr="http://img28.dreamies.de/img/745/b/ts4z8bp4fxj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6314" y="928670"/>
            <a:ext cx="3935649" cy="4929222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9" name="8 Rectángulo"/>
          <p:cNvSpPr/>
          <p:nvPr/>
        </p:nvSpPr>
        <p:spPr>
          <a:xfrm>
            <a:off x="4018002" y="3244334"/>
            <a:ext cx="697627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0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Aharoni" pitchFamily="2" charset="-79"/>
              </a:rPr>
              <a:t>Ppsx</a:t>
            </a:r>
            <a:r>
              <a:rPr lang="es-ES" sz="1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Aharoni" pitchFamily="2" charset="-79"/>
              </a:rPr>
              <a:t> Helen</a:t>
            </a:r>
            <a:endParaRPr lang="es-ES" sz="1000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  <a:cs typeface="Aharoni" pitchFamily="2" charset="-79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214282" y="214290"/>
            <a:ext cx="8715436" cy="6429420"/>
          </a:xfrm>
          <a:prstGeom prst="rect">
            <a:avLst/>
          </a:prstGeom>
          <a:solidFill>
            <a:schemeClr val="bg1"/>
          </a:solidFill>
          <a:ln w="57150" cmpd="thinThick">
            <a:solidFill>
              <a:schemeClr val="hlink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pic>
        <p:nvPicPr>
          <p:cNvPr id="4" name="Picture 4" descr="http://img222.imageshack.us/img222/6109/amoryflores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132" y="285728"/>
            <a:ext cx="8545148" cy="6215082"/>
          </a:xfrm>
          <a:prstGeom prst="rect">
            <a:avLst/>
          </a:prstGeom>
          <a:noFill/>
        </p:spPr>
      </p:pic>
      <p:sp>
        <p:nvSpPr>
          <p:cNvPr id="23555" name="5 CuadroTexto"/>
          <p:cNvSpPr txBox="1">
            <a:spLocks noChangeArrowheads="1"/>
          </p:cNvSpPr>
          <p:nvPr/>
        </p:nvSpPr>
        <p:spPr bwMode="auto">
          <a:xfrm>
            <a:off x="4357686" y="5429264"/>
            <a:ext cx="1053494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_tradnl" sz="4800" b="1" i="1" dirty="0">
                <a:ln w="18000">
                  <a:solidFill>
                    <a:srgbClr val="00B050"/>
                  </a:solidFill>
                  <a:prstDash val="solid"/>
                  <a:miter lim="800000"/>
                </a:ln>
                <a:solidFill>
                  <a:srgbClr val="00B05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</a:rPr>
              <a:t>Fin</a:t>
            </a:r>
            <a:endParaRPr lang="es-ES" sz="4800" b="1" i="1" dirty="0">
              <a:ln w="18000">
                <a:solidFill>
                  <a:srgbClr val="00B050"/>
                </a:solidFill>
                <a:prstDash val="solid"/>
                <a:miter lim="800000"/>
              </a:ln>
              <a:solidFill>
                <a:srgbClr val="00B05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3074" name="Picture 2" descr="http://img189.imageshack.us/img189/3458/6blyl9e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57422" y="1357298"/>
            <a:ext cx="5105400" cy="4143404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428596" y="928670"/>
            <a:ext cx="300039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Ya veo, dijo Dios, ahora valoras sus cualidades. </a:t>
            </a:r>
            <a:br>
              <a:rPr lang="es-ES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es-ES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Eso me alegra mucho, claro que puedes tenerla de nuevo, </a:t>
            </a:r>
            <a:br>
              <a:rPr lang="es-ES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es-ES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fue creada para </a:t>
            </a:r>
            <a:r>
              <a:rPr lang="es-ES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tí</a:t>
            </a:r>
            <a:r>
              <a:rPr lang="es-ES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, pero no olvides cuidarla, </a:t>
            </a:r>
            <a:br>
              <a:rPr lang="es-ES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es-ES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amarla, respetarla y protegerla; </a:t>
            </a:r>
            <a:br>
              <a:rPr lang="es-ES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es-ES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porque de no hacerlo, </a:t>
            </a:r>
            <a:br>
              <a:rPr lang="es-ES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es-ES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corres el riesgo de quedarte de nuevo sin ella. </a:t>
            </a:r>
            <a:br>
              <a:rPr lang="es-ES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0" name="Picture 2" descr="http://moterahd.files.wordpress.com/2011/01/51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8843329">
            <a:off x="5664681" y="4713784"/>
            <a:ext cx="2618787" cy="1964091"/>
          </a:xfrm>
          <a:prstGeom prst="rect">
            <a:avLst/>
          </a:prstGeom>
          <a:noFill/>
        </p:spPr>
      </p:pic>
      <p:pic>
        <p:nvPicPr>
          <p:cNvPr id="11" name="Picture 10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20691842">
            <a:off x="3414956" y="4459379"/>
            <a:ext cx="1898886" cy="780162"/>
          </a:xfrm>
          <a:prstGeom prst="rect">
            <a:avLst/>
          </a:prstGeom>
          <a:noFill/>
        </p:spPr>
      </p:pic>
      <p:sp>
        <p:nvSpPr>
          <p:cNvPr id="12" name="11 Rectángulo"/>
          <p:cNvSpPr/>
          <p:nvPr/>
        </p:nvSpPr>
        <p:spPr>
          <a:xfrm>
            <a:off x="1785918" y="5143512"/>
            <a:ext cx="697627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0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Aharoni" pitchFamily="2" charset="-79"/>
              </a:rPr>
              <a:t>Ppsx</a:t>
            </a:r>
            <a:r>
              <a:rPr lang="es-ES" sz="1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Aharoni" pitchFamily="2" charset="-79"/>
              </a:rPr>
              <a:t> Helen</a:t>
            </a:r>
            <a:endParaRPr lang="es-ES" sz="1000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  <a:cs typeface="Aharoni" pitchFamily="2" charset="-79"/>
            </a:endParaRPr>
          </a:p>
        </p:txBody>
      </p:sp>
    </p:spTree>
  </p:cSld>
  <p:clrMapOvr>
    <a:masterClrMapping/>
  </p:clrMapOvr>
  <p:transition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 autoUpdateAnimBg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 descr="http://www.todohumor.com/UserFiles/Image/fondos/2010/Febrero/abstractoton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2" descr="mujeres romanticas para msn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14678" y="500042"/>
            <a:ext cx="3643828" cy="4772013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2054" name="WordArt 6"/>
          <p:cNvSpPr>
            <a:spLocks noChangeArrowheads="1" noChangeShapeType="1" noTextEdit="1"/>
          </p:cNvSpPr>
          <p:nvPr/>
        </p:nvSpPr>
        <p:spPr bwMode="auto">
          <a:xfrm>
            <a:off x="1714500" y="5143500"/>
            <a:ext cx="5832475" cy="8032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es-ES" sz="3600" kern="10" dirty="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FFCC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Algerian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0" y="4929198"/>
            <a:ext cx="430470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auto">
              <a:spcBef>
                <a:spcPts val="0"/>
              </a:spcBef>
              <a:spcAft>
                <a:spcPts val="0"/>
              </a:spcAft>
            </a:pPr>
            <a:r>
              <a:rPr lang="es-E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</a:rPr>
              <a:t>Imágenes y  Texto : Internet</a:t>
            </a:r>
            <a:endParaRPr lang="es-ES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1214414" y="5786454"/>
            <a:ext cx="23391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auto">
              <a:spcBef>
                <a:spcPts val="0"/>
              </a:spcBef>
              <a:spcAft>
                <a:spcPts val="0"/>
              </a:spcAft>
            </a:pPr>
            <a:r>
              <a:rPr lang="es-E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</a:rPr>
              <a:t>Diseño : Helen</a:t>
            </a:r>
            <a:endParaRPr lang="es-ES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</a:endParaRPr>
          </a:p>
        </p:txBody>
      </p:sp>
      <p:pic>
        <p:nvPicPr>
          <p:cNvPr id="14" name="Picture 12" descr="http://www.gifs-animados.es/nombre-imagenes/h/helen/gifs-animados-helen-066784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500694" y="5114733"/>
            <a:ext cx="3071834" cy="1743267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357158" y="357166"/>
            <a:ext cx="2095317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s-ES" sz="5400" b="1" dirty="0" smtClean="0">
                <a:ln w="10541" cmpd="sng">
                  <a:solidFill>
                    <a:srgbClr val="FF0000"/>
                  </a:solidFill>
                  <a:prstDash val="solid"/>
                </a:ln>
                <a:gradFill>
                  <a:gsLst>
                    <a:gs pos="0">
                      <a:srgbClr val="003399">
                        <a:tint val="40000"/>
                        <a:satMod val="250000"/>
                      </a:srgbClr>
                    </a:gs>
                    <a:gs pos="9000">
                      <a:srgbClr val="003399">
                        <a:tint val="52000"/>
                        <a:satMod val="300000"/>
                      </a:srgbClr>
                    </a:gs>
                    <a:gs pos="50000">
                      <a:srgbClr val="003399">
                        <a:shade val="20000"/>
                        <a:satMod val="300000"/>
                      </a:srgbClr>
                    </a:gs>
                    <a:gs pos="79000">
                      <a:srgbClr val="003399">
                        <a:tint val="52000"/>
                        <a:satMod val="300000"/>
                      </a:srgbClr>
                    </a:gs>
                    <a:gs pos="100000">
                      <a:srgbClr val="003399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>
                  <a:glow rad="139700">
                    <a:srgbClr val="3F7D43">
                      <a:satMod val="175000"/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</a:t>
            </a:r>
            <a:endParaRPr lang="es-ES" sz="5400" b="1" dirty="0">
              <a:ln w="10541" cmpd="sng">
                <a:solidFill>
                  <a:srgbClr val="FF0000"/>
                </a:solidFill>
                <a:prstDash val="solid"/>
              </a:ln>
              <a:gradFill>
                <a:gsLst>
                  <a:gs pos="0">
                    <a:srgbClr val="003399">
                      <a:tint val="40000"/>
                      <a:satMod val="250000"/>
                    </a:srgbClr>
                  </a:gs>
                  <a:gs pos="9000">
                    <a:srgbClr val="003399">
                      <a:tint val="52000"/>
                      <a:satMod val="300000"/>
                    </a:srgbClr>
                  </a:gs>
                  <a:gs pos="50000">
                    <a:srgbClr val="003399">
                      <a:shade val="20000"/>
                      <a:satMod val="300000"/>
                    </a:srgbClr>
                  </a:gs>
                  <a:gs pos="79000">
                    <a:srgbClr val="003399">
                      <a:tint val="52000"/>
                      <a:satMod val="300000"/>
                    </a:srgbClr>
                  </a:gs>
                  <a:gs pos="100000">
                    <a:srgbClr val="003399">
                      <a:tint val="40000"/>
                      <a:satMod val="250000"/>
                    </a:srgbClr>
                  </a:gs>
                </a:gsLst>
                <a:lin ang="5400000"/>
              </a:gradFill>
              <a:effectLst>
                <a:glow rad="139700">
                  <a:srgbClr val="3F7D43">
                    <a:satMod val="175000"/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857224" y="1785926"/>
            <a:ext cx="800220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s-ES" sz="5400" b="1" dirty="0" smtClean="0">
                <a:ln w="10541" cmpd="sng">
                  <a:solidFill>
                    <a:srgbClr val="FF0000"/>
                  </a:solidFill>
                  <a:prstDash val="solid"/>
                </a:ln>
                <a:gradFill>
                  <a:gsLst>
                    <a:gs pos="0">
                      <a:srgbClr val="003399">
                        <a:tint val="40000"/>
                        <a:satMod val="250000"/>
                      </a:srgbClr>
                    </a:gs>
                    <a:gs pos="9000">
                      <a:srgbClr val="003399">
                        <a:tint val="52000"/>
                        <a:satMod val="300000"/>
                      </a:srgbClr>
                    </a:gs>
                    <a:gs pos="50000">
                      <a:srgbClr val="003399">
                        <a:shade val="20000"/>
                        <a:satMod val="300000"/>
                      </a:srgbClr>
                    </a:gs>
                    <a:gs pos="79000">
                      <a:srgbClr val="003399">
                        <a:tint val="52000"/>
                        <a:satMod val="300000"/>
                      </a:srgbClr>
                    </a:gs>
                    <a:gs pos="100000">
                      <a:srgbClr val="003399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>
                  <a:glow rad="139700">
                    <a:srgbClr val="3F7D43">
                      <a:satMod val="175000"/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</a:t>
            </a:r>
            <a:endParaRPr lang="es-ES" sz="5400" b="1" dirty="0">
              <a:ln w="10541" cmpd="sng">
                <a:solidFill>
                  <a:srgbClr val="FF0000"/>
                </a:solidFill>
                <a:prstDash val="solid"/>
              </a:ln>
              <a:gradFill>
                <a:gsLst>
                  <a:gs pos="0">
                    <a:srgbClr val="003399">
                      <a:tint val="40000"/>
                      <a:satMod val="250000"/>
                    </a:srgbClr>
                  </a:gs>
                  <a:gs pos="9000">
                    <a:srgbClr val="003399">
                      <a:tint val="52000"/>
                      <a:satMod val="300000"/>
                    </a:srgbClr>
                  </a:gs>
                  <a:gs pos="50000">
                    <a:srgbClr val="003399">
                      <a:shade val="20000"/>
                      <a:satMod val="300000"/>
                    </a:srgbClr>
                  </a:gs>
                  <a:gs pos="79000">
                    <a:srgbClr val="003399">
                      <a:tint val="52000"/>
                      <a:satMod val="300000"/>
                    </a:srgbClr>
                  </a:gs>
                  <a:gs pos="100000">
                    <a:srgbClr val="003399">
                      <a:tint val="40000"/>
                      <a:satMod val="250000"/>
                    </a:srgbClr>
                  </a:gs>
                </a:gsLst>
                <a:lin ang="5400000"/>
              </a:gradFill>
              <a:effectLst>
                <a:glow rad="139700">
                  <a:srgbClr val="3F7D43">
                    <a:satMod val="175000"/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357158" y="3000372"/>
            <a:ext cx="2608406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s-ES" sz="5400" b="1" dirty="0" smtClean="0">
                <a:ln w="10541" cmpd="sng">
                  <a:solidFill>
                    <a:srgbClr val="FF0000"/>
                  </a:solidFill>
                  <a:prstDash val="solid"/>
                </a:ln>
                <a:gradFill>
                  <a:gsLst>
                    <a:gs pos="0">
                      <a:srgbClr val="003399">
                        <a:tint val="40000"/>
                        <a:satMod val="250000"/>
                      </a:srgbClr>
                    </a:gs>
                    <a:gs pos="9000">
                      <a:srgbClr val="003399">
                        <a:tint val="52000"/>
                        <a:satMod val="300000"/>
                      </a:srgbClr>
                    </a:gs>
                    <a:gs pos="50000">
                      <a:srgbClr val="003399">
                        <a:shade val="20000"/>
                        <a:satMod val="300000"/>
                      </a:srgbClr>
                    </a:gs>
                    <a:gs pos="79000">
                      <a:srgbClr val="003399">
                        <a:tint val="52000"/>
                        <a:satMod val="300000"/>
                      </a:srgbClr>
                    </a:gs>
                    <a:gs pos="100000">
                      <a:srgbClr val="003399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>
                  <a:glow rad="139700">
                    <a:srgbClr val="3F7D43">
                      <a:satMod val="175000"/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MUJER</a:t>
            </a:r>
            <a:endParaRPr lang="es-ES" sz="5400" b="1" dirty="0" smtClean="0">
              <a:ln w="10541" cmpd="sng">
                <a:solidFill>
                  <a:srgbClr val="FF0000"/>
                </a:solidFill>
                <a:prstDash val="solid"/>
              </a:ln>
              <a:gradFill>
                <a:gsLst>
                  <a:gs pos="0">
                    <a:srgbClr val="003399">
                      <a:tint val="40000"/>
                      <a:satMod val="250000"/>
                    </a:srgbClr>
                  </a:gs>
                  <a:gs pos="9000">
                    <a:srgbClr val="003399">
                      <a:tint val="52000"/>
                      <a:satMod val="300000"/>
                    </a:srgbClr>
                  </a:gs>
                  <a:gs pos="50000">
                    <a:srgbClr val="003399">
                      <a:shade val="20000"/>
                      <a:satMod val="300000"/>
                    </a:srgbClr>
                  </a:gs>
                  <a:gs pos="79000">
                    <a:srgbClr val="003399">
                      <a:tint val="52000"/>
                      <a:satMod val="300000"/>
                    </a:srgbClr>
                  </a:gs>
                  <a:gs pos="100000">
                    <a:srgbClr val="003399">
                      <a:tint val="40000"/>
                      <a:satMod val="250000"/>
                    </a:srgbClr>
                  </a:gs>
                </a:gsLst>
                <a:lin ang="5400000"/>
              </a:gradFill>
              <a:effectLst>
                <a:glow rad="139700">
                  <a:srgbClr val="3F7D43">
                    <a:satMod val="175000"/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ES" b="1" dirty="0">
              <a:ln w="10541" cmpd="sng">
                <a:solidFill>
                  <a:srgbClr val="FF0000"/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>
                <a:glow rad="1397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1"/>
</p:tagLst>
</file>

<file path=ppt/theme/theme1.xml><?xml version="1.0" encoding="utf-8"?>
<a:theme xmlns:a="http://schemas.openxmlformats.org/drawingml/2006/main" name="Diseño predeterminado">
  <a:themeElements>
    <a:clrScheme name="Diseño predeterminado 9">
      <a:dk1>
        <a:srgbClr val="336699"/>
      </a:dk1>
      <a:lt1>
        <a:srgbClr val="FFFFFF"/>
      </a:lt1>
      <a:dk2>
        <a:srgbClr val="000000"/>
      </a:dk2>
      <a:lt2>
        <a:srgbClr val="E3EBF1"/>
      </a:lt2>
      <a:accent1>
        <a:srgbClr val="003399"/>
      </a:accent1>
      <a:accent2>
        <a:srgbClr val="468A4B"/>
      </a:accent2>
      <a:accent3>
        <a:srgbClr val="AAAAAA"/>
      </a:accent3>
      <a:accent4>
        <a:srgbClr val="DADADA"/>
      </a:accent4>
      <a:accent5>
        <a:srgbClr val="AAADCA"/>
      </a:accent5>
      <a:accent6>
        <a:srgbClr val="3F7D43"/>
      </a:accent6>
      <a:hlink>
        <a:srgbClr val="66CCFF"/>
      </a:hlink>
      <a:folHlink>
        <a:srgbClr val="F0E5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716</TotalTime>
  <Words>582</Words>
  <Application>Microsoft Office PowerPoint</Application>
  <PresentationFormat>Presentación en pantalla (4:3)</PresentationFormat>
  <Paragraphs>136</Paragraphs>
  <Slides>26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26</vt:i4>
      </vt:variant>
    </vt:vector>
  </HeadingPairs>
  <TitlesOfParts>
    <vt:vector size="28" baseType="lpstr">
      <vt:lpstr>Diseño predeterminado</vt:lpstr>
      <vt:lpstr>1_Diseño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</vt:vector>
  </TitlesOfParts>
  <Company>Dark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Para Ti  Mujer</dc:title>
  <dc:creator>Helen-Bruji</dc:creator>
  <cp:lastModifiedBy>Eleni</cp:lastModifiedBy>
  <cp:revision>57</cp:revision>
  <dcterms:created xsi:type="dcterms:W3CDTF">2009-03-07T18:49:53Z</dcterms:created>
  <dcterms:modified xsi:type="dcterms:W3CDTF">2013-10-11T22:40:03Z</dcterms:modified>
  <cp:category>dedicatoria</cp:category>
  <cp:contentStatus>final</cp:contentStatus>
</cp:coreProperties>
</file>