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61" r:id="rId4"/>
    <p:sldId id="258" r:id="rId5"/>
    <p:sldId id="275" r:id="rId6"/>
    <p:sldId id="257" r:id="rId7"/>
    <p:sldId id="274" r:id="rId8"/>
    <p:sldId id="273" r:id="rId9"/>
    <p:sldId id="264" r:id="rId10"/>
    <p:sldId id="265" r:id="rId11"/>
    <p:sldId id="266" r:id="rId12"/>
    <p:sldId id="267" r:id="rId13"/>
    <p:sldId id="269" r:id="rId14"/>
    <p:sldId id="276" r:id="rId15"/>
    <p:sldId id="272" r:id="rId16"/>
    <p:sldId id="278" r:id="rId17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JNw/gVkS3/Aa3w8eFIGvQ==" hashData="Ut9wQ2fQwSokpiBDbeD33ioUY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780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6C748C-C433-4DF6-BE85-9B7514C12CEF}" type="datetimeFigureOut">
              <a:rPr lang="es-AR" smtClean="0"/>
              <a:pPr/>
              <a:t>10/04/2015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1097E5-9621-4107-AE1E-1D746796811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1097E5-9621-4107-AE1E-1D7467968113}" type="slidenum">
              <a:rPr lang="es-AR" smtClean="0"/>
              <a:pPr/>
              <a:t>13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1A91E-015E-498A-B370-BBA607DEF1C1}" type="datetimeFigureOut">
              <a:rPr lang="en-US" smtClean="0"/>
              <a:pPr/>
              <a:t>4/10/2015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93E31-D872-4036-B78A-A2BACD2E614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or y corazón.gif"/>
          <p:cNvPicPr>
            <a:picLocks noChangeAspect="1"/>
          </p:cNvPicPr>
          <p:nvPr/>
        </p:nvPicPr>
        <p:blipFill>
          <a:blip r:embed="rId3" cstate="print"/>
          <a:srcRect t="8645" b="10453"/>
          <a:stretch>
            <a:fillRect/>
          </a:stretch>
        </p:blipFill>
        <p:spPr>
          <a:xfrm>
            <a:off x="-95453" y="-142833"/>
            <a:ext cx="9239453" cy="585783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39952" y="1417340"/>
            <a:ext cx="4824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7200" dirty="0" smtClean="0">
                <a:solidFill>
                  <a:schemeClr val="bg1"/>
                </a:solidFill>
                <a:latin typeface="Lucida Calligraphy" pitchFamily="66" charset="0"/>
              </a:rPr>
              <a:t>Para</a:t>
            </a:r>
          </a:p>
          <a:p>
            <a:pPr algn="ctr"/>
            <a:r>
              <a:rPr lang="es-AR" sz="7200" dirty="0" smtClean="0">
                <a:solidFill>
                  <a:schemeClr val="bg1"/>
                </a:solidFill>
                <a:latin typeface="Lucida Calligraphy" pitchFamily="66" charset="0"/>
              </a:rPr>
              <a:t>   ti…</a:t>
            </a:r>
            <a:endParaRPr lang="en-US" sz="7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5137754"/>
            <a:ext cx="864096" cy="369203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020272" y="5257767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split orient="vert"/>
    <p:sndAc>
      <p:stSnd>
        <p:snd r:embed="rId2" name="01_-_morir_de_amor__dying_of_love_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aaaaa.jpg"/>
          <p:cNvPicPr>
            <a:picLocks noChangeAspect="1"/>
          </p:cNvPicPr>
          <p:nvPr/>
        </p:nvPicPr>
        <p:blipFill>
          <a:blip r:embed="rId2" cstate="print"/>
          <a:srcRect t="4851" b="4851"/>
          <a:stretch>
            <a:fillRect/>
          </a:stretch>
        </p:blipFill>
        <p:spPr>
          <a:xfrm>
            <a:off x="179512" y="157200"/>
            <a:ext cx="8784976" cy="5400600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3275856" y="2917507"/>
            <a:ext cx="504056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Para ti...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todas las noches de insomnio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que pasé,</a:t>
            </a:r>
          </a:p>
          <a:p>
            <a:pPr algn="ctr"/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 imaginándote entre mis brazos,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1594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95536" y="4837721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Lucida Calligraphy" pitchFamily="66" charset="0"/>
              </a:rPr>
              <a:t>sintiendo tu respiración</a:t>
            </a:r>
            <a:r>
              <a:rPr lang="es-ES" sz="2000" dirty="0" smtClean="0">
                <a:latin typeface="Lucida Calligraphy" pitchFamily="66" charset="0"/>
              </a:rPr>
              <a:t>..</a:t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i</a:t>
            </a:r>
            <a:r>
              <a:rPr lang="es-ES" sz="2000" dirty="0" smtClean="0">
                <a:latin typeface="Lucida Calligraphy" pitchFamily="66" charset="0"/>
              </a:rPr>
              <a:t>nfundiendo </a:t>
            </a:r>
            <a:r>
              <a:rPr lang="es-ES" sz="2000" dirty="0">
                <a:latin typeface="Lucida Calligraphy" pitchFamily="66" charset="0"/>
              </a:rPr>
              <a:t>un último anhelo de vida a mi ser.</a:t>
            </a:r>
            <a:endParaRPr lang="en-US" sz="2000" dirty="0">
              <a:latin typeface="Lucida Calligraphy" pitchFamily="66" charset="0"/>
            </a:endParaRPr>
          </a:p>
        </p:txBody>
      </p:sp>
      <p:pic>
        <p:nvPicPr>
          <p:cNvPr id="4" name="3 Imagen" descr="423326_369290496436754_309729402392864_1252359_731958427_n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rcRect l="14218"/>
          <a:stretch>
            <a:fillRect/>
          </a:stretch>
        </p:blipFill>
        <p:spPr>
          <a:xfrm>
            <a:off x="1043608" y="277213"/>
            <a:ext cx="6840760" cy="44524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artDeco"/>
            <a:bevelB w="317500" h="317500"/>
          </a:sp3d>
        </p:spPr>
      </p:pic>
    </p:spTree>
  </p:cSld>
  <p:clrMapOvr>
    <a:masterClrMapping/>
  </p:clrMapOvr>
  <p:transition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The Creative Photography Of The Year (3).jpg"/>
          <p:cNvPicPr>
            <a:picLocks noChangeAspect="1"/>
          </p:cNvPicPr>
          <p:nvPr/>
        </p:nvPicPr>
        <p:blipFill>
          <a:blip r:embed="rId2" cstate="print"/>
          <a:srcRect b="8001"/>
          <a:stretch>
            <a:fillRect/>
          </a:stretch>
        </p:blipFill>
        <p:spPr>
          <a:xfrm>
            <a:off x="8250" y="0"/>
            <a:ext cx="9135751" cy="5715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8" name="7 CuadroTexto"/>
          <p:cNvSpPr txBox="1"/>
          <p:nvPr/>
        </p:nvSpPr>
        <p:spPr>
          <a:xfrm>
            <a:off x="4067944" y="3217541"/>
            <a:ext cx="46805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latin typeface="Lucida Calligraphy" pitchFamily="66" charset="0"/>
              </a:rPr>
              <a:t>Para ti...</a:t>
            </a:r>
          </a:p>
          <a:p>
            <a:pPr algn="ctr"/>
            <a:r>
              <a:rPr lang="es-ES" sz="2400" dirty="0" smtClean="0">
                <a:latin typeface="Lucida Calligraphy" pitchFamily="66" charset="0"/>
              </a:rPr>
              <a:t/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todas las gotas de lluvia,</a:t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que una vez cayeron </a:t>
            </a:r>
          </a:p>
          <a:p>
            <a:pPr algn="ctr"/>
            <a:r>
              <a:rPr lang="es-ES" sz="2400" dirty="0" smtClean="0">
                <a:latin typeface="Lucida Calligraphy" pitchFamily="66" charset="0"/>
              </a:rPr>
              <a:t>sobre mí,</a:t>
            </a:r>
            <a:endParaRPr lang="es-ES" sz="2400" dirty="0">
              <a:latin typeface="Lucida Calligraphy" pitchFamily="66" charset="0"/>
            </a:endParaRPr>
          </a:p>
        </p:txBody>
      </p:sp>
      <p:pic>
        <p:nvPicPr>
          <p:cNvPr id="6" name="5 Imagen" descr="The Creative Photography Of The Year (3).jpg"/>
          <p:cNvPicPr>
            <a:picLocks noChangeAspect="1"/>
          </p:cNvPicPr>
          <p:nvPr/>
        </p:nvPicPr>
        <p:blipFill>
          <a:blip r:embed="rId2" cstate="print"/>
          <a:srcRect b="8163"/>
          <a:stretch>
            <a:fillRect/>
          </a:stretch>
        </p:blipFill>
        <p:spPr>
          <a:xfrm>
            <a:off x="395536" y="397227"/>
            <a:ext cx="8280920" cy="4933965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7" name="6 Imagen" descr="The Creative Photography Of The Year (3).jpg"/>
          <p:cNvPicPr>
            <a:picLocks noChangeAspect="1"/>
          </p:cNvPicPr>
          <p:nvPr/>
        </p:nvPicPr>
        <p:blipFill>
          <a:blip r:embed="rId2" cstate="print"/>
          <a:srcRect b="6414"/>
          <a:stretch>
            <a:fillRect/>
          </a:stretch>
        </p:blipFill>
        <p:spPr>
          <a:xfrm>
            <a:off x="800587" y="877280"/>
            <a:ext cx="7357217" cy="4020447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slow" advClick="0" advTm="3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1594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23528" y="1717374"/>
            <a:ext cx="259228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sz="2000" dirty="0" smtClean="0">
                <a:latin typeface="Lucida Calligraphy" pitchFamily="66" charset="0"/>
              </a:rPr>
              <a:t>cuando mi alma te buscaba,</a:t>
            </a:r>
          </a:p>
          <a:p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 smtClean="0">
                <a:latin typeface="Lucida Calligraphy" pitchFamily="66" charset="0"/>
              </a:rPr>
              <a:t>por entre sombras </a:t>
            </a:r>
          </a:p>
          <a:p>
            <a:r>
              <a:rPr lang="es-ES" sz="2000" dirty="0" smtClean="0">
                <a:latin typeface="Lucida Calligraphy" pitchFamily="66" charset="0"/>
              </a:rPr>
              <a:t>y ruinas.</a:t>
            </a:r>
            <a:br>
              <a:rPr lang="es-ES" sz="2000" dirty="0" smtClean="0">
                <a:latin typeface="Lucida Calligraphy" pitchFamily="66" charset="0"/>
              </a:rPr>
            </a:br>
            <a:endParaRPr lang="es-ES" sz="2000" dirty="0">
              <a:latin typeface="Lucida Calligraphy" pitchFamily="66" charset="0"/>
            </a:endParaRPr>
          </a:p>
        </p:txBody>
      </p:sp>
      <p:pic>
        <p:nvPicPr>
          <p:cNvPr id="8" name="7 Imagen" descr="amigas125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843808" y="-142833"/>
            <a:ext cx="5561782" cy="5431065"/>
          </a:xfrm>
          <a:prstGeom prst="roundRect">
            <a:avLst>
              <a:gd name="adj" fmla="val 16667"/>
            </a:avLst>
          </a:prstGeom>
          <a:ln w="57150">
            <a:solidFill>
              <a:srgbClr val="FF0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Marcador de contenido" descr="Ama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rcRect t="18572" b="9276"/>
          <a:stretch>
            <a:fillRect/>
          </a:stretch>
        </p:blipFill>
        <p:spPr>
          <a:xfrm>
            <a:off x="0" y="-19639"/>
            <a:ext cx="9144000" cy="5734639"/>
          </a:xfrm>
        </p:spPr>
      </p:pic>
      <p:sp>
        <p:nvSpPr>
          <p:cNvPr id="13" name="12 CuadroTexto"/>
          <p:cNvSpPr txBox="1"/>
          <p:nvPr/>
        </p:nvSpPr>
        <p:spPr>
          <a:xfrm>
            <a:off x="2627784" y="2077413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Para ti...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Los delirios vehementes,</a:t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que conmocionaban mi razón,</a:t>
            </a:r>
            <a:endParaRPr lang="es-E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2" name="11 Imagen" descr="Ama.jpg"/>
          <p:cNvPicPr>
            <a:picLocks noChangeAspect="1"/>
          </p:cNvPicPr>
          <p:nvPr/>
        </p:nvPicPr>
        <p:blipFill>
          <a:blip r:embed="rId2" cstate="print"/>
          <a:srcRect b="10048"/>
          <a:stretch>
            <a:fillRect/>
          </a:stretch>
        </p:blipFill>
        <p:spPr>
          <a:xfrm>
            <a:off x="0" y="3037520"/>
            <a:ext cx="4644008" cy="2677480"/>
          </a:xfrm>
          <a:prstGeom prst="rect">
            <a:avLst/>
          </a:prstGeom>
        </p:spPr>
      </p:pic>
      <p:pic>
        <p:nvPicPr>
          <p:cNvPr id="10" name="9 Imagen" descr="Ama.jpg"/>
          <p:cNvPicPr>
            <a:picLocks noChangeAspect="1"/>
          </p:cNvPicPr>
          <p:nvPr/>
        </p:nvPicPr>
        <p:blipFill>
          <a:blip r:embed="rId2" cstate="print"/>
          <a:srcRect b="7328"/>
          <a:stretch>
            <a:fillRect/>
          </a:stretch>
        </p:blipFill>
        <p:spPr>
          <a:xfrm>
            <a:off x="0" y="1925"/>
            <a:ext cx="4644008" cy="3035595"/>
          </a:xfrm>
          <a:prstGeom prst="rect">
            <a:avLst/>
          </a:prstGeom>
        </p:spPr>
      </p:pic>
      <p:pic>
        <p:nvPicPr>
          <p:cNvPr id="11" name="10 Imagen" descr="Ama.jpg"/>
          <p:cNvPicPr>
            <a:picLocks noChangeAspect="1"/>
          </p:cNvPicPr>
          <p:nvPr/>
        </p:nvPicPr>
        <p:blipFill>
          <a:blip r:embed="rId2" cstate="print"/>
          <a:srcRect b="9281"/>
          <a:stretch>
            <a:fillRect/>
          </a:stretch>
        </p:blipFill>
        <p:spPr>
          <a:xfrm>
            <a:off x="4644008" y="3014700"/>
            <a:ext cx="4499992" cy="2700300"/>
          </a:xfrm>
          <a:prstGeom prst="rect">
            <a:avLst/>
          </a:prstGeom>
        </p:spPr>
      </p:pic>
      <p:pic>
        <p:nvPicPr>
          <p:cNvPr id="9" name="8 Imagen" descr="Ama.jpg"/>
          <p:cNvPicPr>
            <a:picLocks noChangeAspect="1"/>
          </p:cNvPicPr>
          <p:nvPr/>
        </p:nvPicPr>
        <p:blipFill>
          <a:blip r:embed="rId2" cstate="print"/>
          <a:srcRect b="8243"/>
          <a:stretch>
            <a:fillRect/>
          </a:stretch>
        </p:blipFill>
        <p:spPr>
          <a:xfrm>
            <a:off x="4644008" y="-37653"/>
            <a:ext cx="4499992" cy="3075173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0tg053mIPp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331641" y="457234"/>
            <a:ext cx="6616131" cy="4126413"/>
          </a:xfrm>
          <a:prstGeom prst="rect">
            <a:avLst/>
          </a:prstGeom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254000" h="254000" prst="convex"/>
            <a:bevelB w="254000" h="254000"/>
          </a:sp3d>
        </p:spPr>
      </p:pic>
      <p:sp>
        <p:nvSpPr>
          <p:cNvPr id="5" name="4 CuadroTexto"/>
          <p:cNvSpPr txBox="1"/>
          <p:nvPr/>
        </p:nvSpPr>
        <p:spPr>
          <a:xfrm>
            <a:off x="2267744" y="4717707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Lucida Calligraphy" pitchFamily="66" charset="0"/>
              </a:rPr>
              <a:t>cada vez que sentía 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inevitable tu partida.</a:t>
            </a:r>
            <a:endParaRPr lang="en-U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00m-053R-O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9356" y="0"/>
            <a:ext cx="9183356" cy="5739598"/>
          </a:xfrm>
        </p:spPr>
      </p:pic>
      <p:sp>
        <p:nvSpPr>
          <p:cNvPr id="5" name="4 CuadroTexto"/>
          <p:cNvSpPr txBox="1"/>
          <p:nvPr/>
        </p:nvSpPr>
        <p:spPr>
          <a:xfrm>
            <a:off x="2627784" y="2857500"/>
            <a:ext cx="460851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Para ti...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los pétalos de todas las rosas,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que arranqué de mi jardín,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00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22820"/>
            <a:ext cx="9144000" cy="576064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47864" y="3937620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que todavía se conservan en este libro,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y guardan tu aroma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uesta so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5" y="0"/>
            <a:ext cx="9134910" cy="5715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699792" y="1237320"/>
            <a:ext cx="45365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latin typeface="Lucida Calligraphy" pitchFamily="66" charset="0"/>
              </a:rPr>
              <a:t>Para ti...</a:t>
            </a:r>
          </a:p>
          <a:p>
            <a:pPr algn="ctr"/>
            <a:r>
              <a:rPr lang="es-ES" sz="2400" dirty="0" smtClean="0">
                <a:latin typeface="Lucida Calligraphy" pitchFamily="66" charset="0"/>
              </a:rPr>
              <a:t/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mi universo de estrellas,</a:t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donde tú eres el sol,</a:t>
            </a:r>
            <a:endParaRPr lang="es-ES" sz="2400" dirty="0">
              <a:latin typeface="Lucida Calligraphy" pitchFamily="66" charset="0"/>
            </a:endParaRPr>
          </a:p>
        </p:txBody>
      </p:sp>
      <p:pic>
        <p:nvPicPr>
          <p:cNvPr id="8" name="7 Imagen" descr="puesta sol2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1" y="0"/>
            <a:ext cx="4567455" cy="5715000"/>
          </a:xfrm>
          <a:prstGeom prst="rect">
            <a:avLst/>
          </a:prstGeom>
        </p:spPr>
      </p:pic>
      <p:pic>
        <p:nvPicPr>
          <p:cNvPr id="7" name="6 Imagen" descr="puesta sol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1" y="0"/>
            <a:ext cx="4567455" cy="5715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499993" y="255746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ransition spd="slow" advClick="0" advTm="1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00_1217568792_asi-es-el-am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22700"/>
            <a:ext cx="7128792" cy="3825425"/>
          </a:xfrm>
          <a:prstGeom prst="rect">
            <a:avLst/>
          </a:prstGeom>
          <a:ln w="57150">
            <a:solidFill>
              <a:schemeClr val="accent6"/>
            </a:solidFill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6 CuadroTexto"/>
          <p:cNvSpPr txBox="1"/>
          <p:nvPr/>
        </p:nvSpPr>
        <p:spPr>
          <a:xfrm>
            <a:off x="2051720" y="4177647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Lucida Calligraphy" pitchFamily="66" charset="0"/>
              </a:rPr>
              <a:t>y mis ojos perdidos,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 smtClean="0">
                <a:latin typeface="Lucida Calligraphy" pitchFamily="66" charset="0"/>
              </a:rPr>
              <a:t>en la dimensión de tu mirada.</a:t>
            </a:r>
            <a:endParaRPr lang="en-U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5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499"/>
          <a:stretch>
            <a:fillRect/>
          </a:stretch>
        </p:blipFill>
        <p:spPr>
          <a:xfrm>
            <a:off x="4499992" y="220181"/>
            <a:ext cx="4248472" cy="4161319"/>
          </a:xfrm>
          <a:ln w="38100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0" name="9 CuadroTexto"/>
          <p:cNvSpPr txBox="1"/>
          <p:nvPr/>
        </p:nvSpPr>
        <p:spPr>
          <a:xfrm>
            <a:off x="467544" y="517240"/>
            <a:ext cx="316835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Para ti...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 smtClean="0">
                <a:latin typeface="Lucida Calligraphy" pitchFamily="66" charset="0"/>
              </a:rPr>
              <a:t>lo más 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importante :</a:t>
            </a:r>
          </a:p>
          <a:p>
            <a:pPr algn="ctr"/>
            <a:endParaRPr lang="es-ES" sz="2000" dirty="0" smtClean="0"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 Mi Vida.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 smtClean="0">
                <a:latin typeface="Lucida Calligraphy" pitchFamily="66" charset="0"/>
              </a:rPr>
              <a:t>y con ella,</a:t>
            </a:r>
          </a:p>
          <a:p>
            <a:pPr algn="ctr"/>
            <a:endParaRPr lang="es-ES" sz="2000" dirty="0" smtClean="0"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 todo el amor,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 smtClean="0">
                <a:latin typeface="Lucida Calligraphy" pitchFamily="66" charset="0"/>
              </a:rPr>
              <a:t>que jamás dejaré 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de sentir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>por ti… </a:t>
            </a:r>
            <a:endParaRPr lang="es-E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51520" y="193204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Lucida Calligraphy" pitchFamily="66" charset="0"/>
              </a:rPr>
              <a:t>Para ti...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Todas las noches de insomnio,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que pasé imaginándote </a:t>
            </a:r>
          </a:p>
          <a:p>
            <a:r>
              <a:rPr lang="es-ES" sz="1200" dirty="0" smtClean="0">
                <a:latin typeface="Lucida Calligraphy" pitchFamily="66" charset="0"/>
              </a:rPr>
              <a:t>entre mis brazos,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sintiendo tu respiración...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infundiendo un último anhelo</a:t>
            </a:r>
          </a:p>
          <a:p>
            <a:r>
              <a:rPr lang="es-ES" sz="1200" dirty="0" smtClean="0">
                <a:latin typeface="Lucida Calligraphy" pitchFamily="66" charset="0"/>
              </a:rPr>
              <a:t> de vida a mi ser.</a:t>
            </a:r>
            <a:endParaRPr lang="en-US" sz="12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3528" y="1477347"/>
            <a:ext cx="388843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Lucida Calligraphy" pitchFamily="66" charset="0"/>
              </a:rPr>
              <a:t>Para ti...</a:t>
            </a:r>
            <a:br>
              <a:rPr lang="es-ES" sz="14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Todas las gotas de lluvia,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que una vez cayeron </a:t>
            </a:r>
          </a:p>
          <a:p>
            <a:r>
              <a:rPr lang="es-ES" sz="1200" dirty="0" smtClean="0">
                <a:latin typeface="Lucida Calligraphy" pitchFamily="66" charset="0"/>
              </a:rPr>
              <a:t>sobre mí,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cuando mi alma te buscaba,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por entre sombras y ruinas.</a:t>
            </a:r>
            <a:endParaRPr lang="en-US" sz="12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3528" y="2617474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Lucida Calligraphy" pitchFamily="66" charset="0"/>
              </a:rPr>
              <a:t>Para ti...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Los delirios vehementes,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que conmocionaban mi razón,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cada vez que sentía </a:t>
            </a:r>
          </a:p>
          <a:p>
            <a:r>
              <a:rPr lang="es-ES" sz="1200" dirty="0" smtClean="0">
                <a:latin typeface="Lucida Calligraphy" pitchFamily="66" charset="0"/>
              </a:rPr>
              <a:t>inevitable tu partida.</a:t>
            </a:r>
            <a:br>
              <a:rPr lang="es-ES" sz="1200" dirty="0" smtClean="0">
                <a:latin typeface="Lucida Calligraphy" pitchFamily="66" charset="0"/>
              </a:rPr>
            </a:br>
            <a:endParaRPr lang="en-US" sz="1200" dirty="0">
              <a:latin typeface="Lucida Calligraphy" pitchFamily="66" charset="0"/>
            </a:endParaRPr>
          </a:p>
        </p:txBody>
      </p:sp>
      <p:pic>
        <p:nvPicPr>
          <p:cNvPr id="7" name="6 Imagen" descr="valenines_hearts_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1934" y="877280"/>
            <a:ext cx="4770107" cy="298131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4067944" y="457234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dirty="0" smtClean="0">
                <a:latin typeface="Lucida Calligraphy" pitchFamily="66" charset="0"/>
              </a:rPr>
              <a:t>Para  ti</a:t>
            </a:r>
            <a:endParaRPr lang="en-US" sz="32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1520" y="3637587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Lucida Calligraphy" pitchFamily="66" charset="0"/>
              </a:rPr>
              <a:t>Para ti...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Los pétalos de todas las rosas,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que arranqué de mi jardín,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que todavía se conservan en este libro, y guardan tu aroma.</a:t>
            </a:r>
            <a:endParaRPr lang="en-US" sz="12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1520" y="4597694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Lucida Calligraphy" pitchFamily="66" charset="0"/>
              </a:rPr>
              <a:t>Para ti...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Mi universo de estrellas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donde tú eres el sol,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y mis ojos perdidos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 smtClean="0">
                <a:latin typeface="Lucida Calligraphy" pitchFamily="66" charset="0"/>
              </a:rPr>
              <a:t>en la dimensión de tu mirada.</a:t>
            </a:r>
            <a:endParaRPr lang="en-US" sz="12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499992" y="3877614"/>
            <a:ext cx="381642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Para ti...</a:t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 smtClean="0">
                <a:latin typeface="Lucida Calligraphy" pitchFamily="66" charset="0"/>
              </a:rPr>
              <a:t>lo más importante : 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Mi Vida.</a:t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 smtClean="0">
                <a:latin typeface="Lucida Calligraphy" pitchFamily="66" charset="0"/>
              </a:rPr>
              <a:t>y con ella todo el amor</a:t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 smtClean="0">
                <a:latin typeface="Lucida Calligraphy" pitchFamily="66" charset="0"/>
              </a:rPr>
              <a:t>que jamás dejaré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de sentir. por ti.. </a:t>
            </a:r>
            <a:endParaRPr lang="es-ES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876256" y="841276"/>
            <a:ext cx="2267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/>
              <a:t>Desconozco autor</a:t>
            </a:r>
            <a:endParaRPr lang="es-AR" sz="1400" dirty="0"/>
          </a:p>
        </p:txBody>
      </p:sp>
    </p:spTree>
  </p:cSld>
  <p:clrMapOvr>
    <a:masterClrMapping/>
  </p:clrMapOvr>
  <p:transition spd="slow" advClick="0" advTm="5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00UC051Dg1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5496" y="0"/>
            <a:ext cx="9108504" cy="50602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9 CuadroTexto"/>
          <p:cNvSpPr txBox="1"/>
          <p:nvPr/>
        </p:nvSpPr>
        <p:spPr>
          <a:xfrm>
            <a:off x="2123728" y="5257767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n-US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668345" y="53777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6516216" y="5317774"/>
            <a:ext cx="262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sin fines de lucro</a:t>
            </a:r>
            <a:endParaRPr lang="en-US" sz="1400" dirty="0">
              <a:latin typeface="Lucida Calligraphy" pitchFamily="66" charset="0"/>
            </a:endParaRPr>
          </a:p>
        </p:txBody>
      </p:sp>
      <p:pic>
        <p:nvPicPr>
          <p:cNvPr id="7" name="6 Imagen" descr="ilda  facebook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b="21911"/>
          <a:stretch>
            <a:fillRect/>
          </a:stretch>
        </p:blipFill>
        <p:spPr>
          <a:xfrm>
            <a:off x="749878" y="4297660"/>
            <a:ext cx="1373850" cy="1180131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72</Words>
  <Application>Microsoft Office PowerPoint</Application>
  <PresentationFormat>Presentación en pantalla (16:10)</PresentationFormat>
  <Paragraphs>65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81</cp:revision>
  <dcterms:created xsi:type="dcterms:W3CDTF">2012-03-11T00:03:15Z</dcterms:created>
  <dcterms:modified xsi:type="dcterms:W3CDTF">2015-04-10T20:14:12Z</dcterms:modified>
</cp:coreProperties>
</file>