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5"/>
  </p:notesMasterIdLst>
  <p:sldIdLst>
    <p:sldId id="260" r:id="rId3"/>
    <p:sldId id="267" r:id="rId4"/>
    <p:sldId id="265" r:id="rId5"/>
    <p:sldId id="263" r:id="rId6"/>
    <p:sldId id="266" r:id="rId7"/>
    <p:sldId id="261" r:id="rId8"/>
    <p:sldId id="279" r:id="rId9"/>
    <p:sldId id="275" r:id="rId10"/>
    <p:sldId id="269" r:id="rId11"/>
    <p:sldId id="276" r:id="rId12"/>
    <p:sldId id="283" r:id="rId13"/>
    <p:sldId id="284" r:id="rId1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RIRfl7lPJg/AQFdrrWrVQ" hashData="TRn6V+5oxNtj8vitKv+RkHXMCn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422" autoAdjust="0"/>
    <p:restoredTop sz="94824" autoAdjust="0"/>
  </p:normalViewPr>
  <p:slideViewPr>
    <p:cSldViewPr>
      <p:cViewPr>
        <p:scale>
          <a:sx n="40" d="100"/>
          <a:sy n="40" d="100"/>
        </p:scale>
        <p:origin x="-696" y="-6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E5DF46-D638-42F9-AAB8-A3C5DE5D48CB}" type="datetimeFigureOut">
              <a:rPr lang="es-ES" smtClean="0"/>
              <a:pPr/>
              <a:t>16/05/2012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7A5258-5688-4B79-83DC-6296BEC8F9F6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7A5258-5688-4B79-83DC-6296BEC8F9F6}" type="slidenum">
              <a:rPr lang="es-ES" smtClean="0"/>
              <a:pPr/>
              <a:t>1</a:t>
            </a:fld>
            <a:endParaRPr lang="es-E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024F8-E1BB-4BB2-BCCB-EBBF25CA566F}" type="datetimeFigureOut">
              <a:rPr lang="es-ES" smtClean="0"/>
              <a:pPr/>
              <a:t>16/05/2012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919B6-6E55-438B-8128-9FB471A1A1B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9000">
    <p:sndAc>
      <p:stSnd>
        <p:snd r:embed="rId1" name="lorenzo santamaria - para que no me olvides(2) (1)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024F8-E1BB-4BB2-BCCB-EBBF25CA566F}" type="datetimeFigureOut">
              <a:rPr lang="es-ES" smtClean="0"/>
              <a:pPr/>
              <a:t>16/05/2012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919B6-6E55-438B-8128-9FB471A1A1B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9000">
    <p:sndAc>
      <p:stSnd>
        <p:snd r:embed="rId1" name="lorenzo santamaria - para que no me olvides(2) (1)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024F8-E1BB-4BB2-BCCB-EBBF25CA566F}" type="datetimeFigureOut">
              <a:rPr lang="es-ES" smtClean="0"/>
              <a:pPr/>
              <a:t>16/05/2012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919B6-6E55-438B-8128-9FB471A1A1B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9000">
    <p:sndAc>
      <p:stSnd>
        <p:snd r:embed="rId1" name="lorenzo santamaria - para que no me olvides(2) (1)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024F8-E1BB-4BB2-BCCB-EBBF25CA566F}" type="datetimeFigureOut">
              <a:rPr lang="es-ES" smtClean="0"/>
              <a:pPr/>
              <a:t>16/05/2012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919B6-6E55-438B-8128-9FB471A1A1B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9000">
    <p:sndAc>
      <p:stSnd>
        <p:snd r:embed="rId1" name="lorenzo santamaria - para que no me olvides(2) (1)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024F8-E1BB-4BB2-BCCB-EBBF25CA566F}" type="datetimeFigureOut">
              <a:rPr lang="es-ES" smtClean="0"/>
              <a:pPr/>
              <a:t>16/05/2012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919B6-6E55-438B-8128-9FB471A1A1B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9000">
    <p:sndAc>
      <p:stSnd>
        <p:snd r:embed="rId1" name="lorenzo santamaria - para que no me olvides(2) (1)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024F8-E1BB-4BB2-BCCB-EBBF25CA566F}" type="datetimeFigureOut">
              <a:rPr lang="es-ES" smtClean="0"/>
              <a:pPr/>
              <a:t>16/05/2012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919B6-6E55-438B-8128-9FB471A1A1B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9000">
    <p:sndAc>
      <p:stSnd>
        <p:snd r:embed="rId1" name="lorenzo santamaria - para que no me olvides(2) (1)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024F8-E1BB-4BB2-BCCB-EBBF25CA566F}" type="datetimeFigureOut">
              <a:rPr lang="es-ES" smtClean="0"/>
              <a:pPr/>
              <a:t>16/05/2012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919B6-6E55-438B-8128-9FB471A1A1B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9000">
    <p:sndAc>
      <p:stSnd>
        <p:snd r:embed="rId1" name="lorenzo santamaria - para que no me olvides(2) (1)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024F8-E1BB-4BB2-BCCB-EBBF25CA566F}" type="datetimeFigureOut">
              <a:rPr lang="es-ES" smtClean="0"/>
              <a:pPr/>
              <a:t>16/05/2012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919B6-6E55-438B-8128-9FB471A1A1B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9000">
    <p:sndAc>
      <p:stSnd>
        <p:snd r:embed="rId1" name="lorenzo santamaria - para que no me olvides(2) (1)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024F8-E1BB-4BB2-BCCB-EBBF25CA566F}" type="datetimeFigureOut">
              <a:rPr lang="es-ES" smtClean="0"/>
              <a:pPr/>
              <a:t>16/05/2012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919B6-6E55-438B-8128-9FB471A1A1B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9000">
    <p:sndAc>
      <p:stSnd>
        <p:snd r:embed="rId1" name="lorenzo santamaria - para que no me olvides(2) (1)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024F8-E1BB-4BB2-BCCB-EBBF25CA566F}" type="datetimeFigureOut">
              <a:rPr lang="es-ES" smtClean="0"/>
              <a:pPr/>
              <a:t>16/05/2012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919B6-6E55-438B-8128-9FB471A1A1B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9000">
    <p:sndAc>
      <p:stSnd>
        <p:snd r:embed="rId1" name="lorenzo santamaria - para que no me olvides(2) (1)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024F8-E1BB-4BB2-BCCB-EBBF25CA566F}" type="datetimeFigureOut">
              <a:rPr lang="es-ES" smtClean="0"/>
              <a:pPr/>
              <a:t>16/05/2012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C919B6-6E55-438B-8128-9FB471A1A1B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9000">
    <p:sndAc>
      <p:stSnd>
        <p:snd r:embed="rId1" name="lorenzo santamaria - para que no me olvides(2) (1).wav"/>
      </p:stSnd>
    </p:sndAc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44A56C-0BD8-4CA1-A0E9-419AEF4C661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E024F8-E1BB-4BB2-BCCB-EBBF25CA566F}" type="datetimeFigureOut">
              <a:rPr lang="es-ES" smtClean="0"/>
              <a:pPr/>
              <a:t>16/05/2012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C919B6-6E55-438B-8128-9FB471A1A1B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9000">
    <p:sndAc>
      <p:stSnd>
        <p:snd r:embed="rId13" name="lorenzo santamaria - para que no me olvides(2) (1)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8AE23F7-8215-4EB5-BE0F-60C6A01B8DC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33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34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35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yx2iyf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2yx2iyf.jp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donut">
            <a:avLst>
              <a:gd name="adj" fmla="val 4501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6" name="5 Imagen" descr="2yx2iyf.jp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donut">
            <a:avLst>
              <a:gd name="adj" fmla="val 4501"/>
            </a:avLst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7" name="6 CuadroTexto"/>
          <p:cNvSpPr txBox="1"/>
          <p:nvPr/>
        </p:nvSpPr>
        <p:spPr>
          <a:xfrm>
            <a:off x="420330" y="2142364"/>
            <a:ext cx="845597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b="1" dirty="0" smtClean="0">
                <a:ln>
                  <a:solidFill>
                    <a:schemeClr val="tx1"/>
                  </a:solidFill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 </a:t>
            </a:r>
          </a:p>
          <a:p>
            <a:r>
              <a:rPr lang="es-ES" sz="5400" b="1" dirty="0" smtClean="0">
                <a:ln>
                  <a:solidFill>
                    <a:schemeClr val="tx1"/>
                  </a:solidFill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Que </a:t>
            </a:r>
          </a:p>
          <a:p>
            <a:r>
              <a:rPr lang="es-ES" sz="5400" b="1" dirty="0" smtClean="0">
                <a:ln>
                  <a:solidFill>
                    <a:schemeClr val="tx1"/>
                  </a:solidFill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No </a:t>
            </a:r>
          </a:p>
          <a:p>
            <a:r>
              <a:rPr lang="es-ES" sz="5400" b="1" dirty="0" smtClean="0">
                <a:ln>
                  <a:solidFill>
                    <a:schemeClr val="tx1"/>
                  </a:solidFill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Me</a:t>
            </a:r>
          </a:p>
          <a:p>
            <a:r>
              <a:rPr lang="es-ES" sz="5400" b="1" dirty="0" smtClean="0">
                <a:ln>
                  <a:solidFill>
                    <a:schemeClr val="tx1"/>
                  </a:solidFill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Olvides</a:t>
            </a:r>
            <a:endParaRPr lang="es-ES" sz="5400" b="1" dirty="0">
              <a:ln>
                <a:solidFill>
                  <a:schemeClr val="tx1"/>
                </a:solidFill>
              </a:ln>
              <a:blipFill dpi="0" rotWithShape="1">
                <a:blip r:embed="rId5"/>
                <a:srcRect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>
    <p:sndAc>
      <p:stSnd>
        <p:snd r:embed="rId3" name="lorenzo santamaria - para que no me olvides(2) (1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0"/>
                            </p:stCondLst>
                            <p:childTnLst>
                              <p:par>
                                <p:cTn id="4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D4E2315C61D4DABD64D134DABD63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2877" y="0"/>
            <a:ext cx="928687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1D4E2315C61D4DABD64D134DABD63A.jpg"/>
          <p:cNvPicPr>
            <a:picLocks noChangeAspect="1"/>
          </p:cNvPicPr>
          <p:nvPr/>
        </p:nvPicPr>
        <p:blipFill>
          <a:blip r:embed="rId3" cstate="print">
            <a:grayscl/>
            <a:lum bright="20000" contrast="40000"/>
          </a:blip>
          <a:stretch>
            <a:fillRect/>
          </a:stretch>
        </p:blipFill>
        <p:spPr>
          <a:xfrm flipH="1">
            <a:off x="-1571667" y="6804001"/>
            <a:ext cx="71438" cy="54000"/>
          </a:xfrm>
          <a:prstGeom prst="ellipse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1D4E2315C61D4DABD64D134DABD63A.jpg"/>
          <p:cNvPicPr>
            <a:picLocks noChangeAspect="1"/>
          </p:cNvPicPr>
          <p:nvPr/>
        </p:nvPicPr>
        <p:blipFill>
          <a:blip r:embed="rId4" cstate="print">
            <a:grayscl/>
            <a:lum bright="30000" contrast="30000"/>
          </a:blip>
          <a:stretch>
            <a:fillRect/>
          </a:stretch>
        </p:blipFill>
        <p:spPr>
          <a:xfrm flipV="1">
            <a:off x="9634606" y="6143596"/>
            <a:ext cx="54013" cy="71486"/>
          </a:xfrm>
          <a:prstGeom prst="moon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9b449ecdacdbe60894d4a249962a348c.jpg"/>
          <p:cNvPicPr>
            <a:picLocks noChangeAspect="1"/>
          </p:cNvPicPr>
          <p:nvPr/>
        </p:nvPicPr>
        <p:blipFill>
          <a:blip r:embed="rId5">
            <a:lum contrast="10000"/>
          </a:blip>
          <a:stretch>
            <a:fillRect/>
          </a:stretch>
        </p:blipFill>
        <p:spPr>
          <a:xfrm>
            <a:off x="-357222" y="0"/>
            <a:ext cx="9501222" cy="6858000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9b449ecdacdbe60894d4a249962a348c.jpg"/>
          <p:cNvPicPr>
            <a:picLocks noChangeAspect="1"/>
          </p:cNvPicPr>
          <p:nvPr/>
        </p:nvPicPr>
        <p:blipFill>
          <a:blip r:embed="rId5">
            <a:lum contrast="10000"/>
          </a:blip>
          <a:stretch>
            <a:fillRect/>
          </a:stretch>
        </p:blipFill>
        <p:spPr>
          <a:xfrm>
            <a:off x="428596" y="285728"/>
            <a:ext cx="2571768" cy="2145452"/>
          </a:xfrm>
          <a:prstGeom prst="teardrop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9" name="8 Imagen" descr="9b449ecdacdbe60894d4a249962a348c.jpg"/>
          <p:cNvPicPr>
            <a:picLocks noChangeAspect="1"/>
          </p:cNvPicPr>
          <p:nvPr/>
        </p:nvPicPr>
        <p:blipFill>
          <a:blip r:embed="rId5">
            <a:lum contrast="10000"/>
          </a:blip>
          <a:stretch>
            <a:fillRect/>
          </a:stretch>
        </p:blipFill>
        <p:spPr>
          <a:xfrm>
            <a:off x="3571868" y="214290"/>
            <a:ext cx="2571768" cy="2145452"/>
          </a:xfrm>
          <a:prstGeom prst="teardrop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0" name="9 Imagen" descr="9b449ecdacdbe60894d4a249962a348c.jpg"/>
          <p:cNvPicPr>
            <a:picLocks noChangeAspect="1"/>
          </p:cNvPicPr>
          <p:nvPr/>
        </p:nvPicPr>
        <p:blipFill>
          <a:blip r:embed="rId5">
            <a:lum contrast="10000"/>
          </a:blip>
          <a:stretch>
            <a:fillRect/>
          </a:stretch>
        </p:blipFill>
        <p:spPr>
          <a:xfrm>
            <a:off x="6572232" y="0"/>
            <a:ext cx="2571768" cy="2145452"/>
          </a:xfrm>
          <a:prstGeom prst="teardrop">
            <a:avLst/>
          </a:prstGeom>
          <a:ln>
            <a:noFill/>
          </a:ln>
        </p:spPr>
      </p:pic>
      <p:pic>
        <p:nvPicPr>
          <p:cNvPr id="11" name="10 Imagen" descr="9b449ecdacdbe60894d4a249962a348c.jpg"/>
          <p:cNvPicPr>
            <a:picLocks noChangeAspect="1"/>
          </p:cNvPicPr>
          <p:nvPr/>
        </p:nvPicPr>
        <p:blipFill>
          <a:blip r:embed="rId5">
            <a:lum contrast="10000"/>
          </a:blip>
          <a:stretch>
            <a:fillRect/>
          </a:stretch>
        </p:blipFill>
        <p:spPr>
          <a:xfrm>
            <a:off x="0" y="2500306"/>
            <a:ext cx="2571768" cy="2145452"/>
          </a:xfrm>
          <a:prstGeom prst="teardrop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2" name="11 Imagen" descr="9b449ecdacdbe60894d4a249962a348c.jpg"/>
          <p:cNvPicPr>
            <a:picLocks noChangeAspect="1"/>
          </p:cNvPicPr>
          <p:nvPr/>
        </p:nvPicPr>
        <p:blipFill>
          <a:blip r:embed="rId5">
            <a:lum contrast="10000"/>
          </a:blip>
          <a:stretch>
            <a:fillRect/>
          </a:stretch>
        </p:blipFill>
        <p:spPr>
          <a:xfrm>
            <a:off x="6072198" y="2214554"/>
            <a:ext cx="2571768" cy="2145452"/>
          </a:xfrm>
          <a:prstGeom prst="teardrop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3" name="12 Imagen" descr="9b449ecdacdbe60894d4a249962a348c.jpg"/>
          <p:cNvPicPr>
            <a:picLocks noChangeAspect="1"/>
          </p:cNvPicPr>
          <p:nvPr/>
        </p:nvPicPr>
        <p:blipFill>
          <a:blip r:embed="rId5">
            <a:lum contrast="10000"/>
          </a:blip>
          <a:stretch>
            <a:fillRect/>
          </a:stretch>
        </p:blipFill>
        <p:spPr>
          <a:xfrm>
            <a:off x="3071802" y="2500306"/>
            <a:ext cx="2571768" cy="2145452"/>
          </a:xfrm>
          <a:prstGeom prst="teardrop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4" name="13 Imagen" descr="9b449ecdacdbe60894d4a249962a348c.jpg"/>
          <p:cNvPicPr>
            <a:picLocks noChangeAspect="1"/>
          </p:cNvPicPr>
          <p:nvPr/>
        </p:nvPicPr>
        <p:blipFill>
          <a:blip r:embed="rId5">
            <a:lum contrast="10000"/>
          </a:blip>
          <a:stretch>
            <a:fillRect/>
          </a:stretch>
        </p:blipFill>
        <p:spPr>
          <a:xfrm>
            <a:off x="0" y="4712548"/>
            <a:ext cx="2571768" cy="2145452"/>
          </a:xfrm>
          <a:prstGeom prst="teardrop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5" name="14 Imagen" descr="9b449ecdacdbe60894d4a249962a348c.jpg"/>
          <p:cNvPicPr>
            <a:picLocks noChangeAspect="1"/>
          </p:cNvPicPr>
          <p:nvPr/>
        </p:nvPicPr>
        <p:blipFill>
          <a:blip r:embed="rId5">
            <a:lum contrast="10000"/>
          </a:blip>
          <a:stretch>
            <a:fillRect/>
          </a:stretch>
        </p:blipFill>
        <p:spPr>
          <a:xfrm>
            <a:off x="3071802" y="4712548"/>
            <a:ext cx="2571768" cy="2145452"/>
          </a:xfrm>
          <a:prstGeom prst="teardrop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6" name="15 Imagen" descr="9b449ecdacdbe60894d4a249962a348c.jpg"/>
          <p:cNvPicPr>
            <a:picLocks noChangeAspect="1"/>
          </p:cNvPicPr>
          <p:nvPr/>
        </p:nvPicPr>
        <p:blipFill>
          <a:blip r:embed="rId5">
            <a:lum contrast="10000"/>
          </a:blip>
          <a:stretch>
            <a:fillRect/>
          </a:stretch>
        </p:blipFill>
        <p:spPr>
          <a:xfrm>
            <a:off x="6215074" y="4786322"/>
            <a:ext cx="2571768" cy="2071678"/>
          </a:xfrm>
          <a:prstGeom prst="teardrop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-0.01296 C 0.06788 -0.01296 0.12396 0.06181 0.12396 0.1537 C 0.12396 0.2456 0.06788 0.32037 -0.00104 0.32037 C -0.06997 0.32037 -0.12604 0.2456 -0.12604 0.1537 C -0.12604 0.06181 -0.06997 -0.01296 -0.00104 -0.01296 Z " pathEditMode="relative" rAng="0" ptsTypes="fffff">
                                      <p:cBhvr>
                                        <p:cTn id="11" dur="5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1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4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15" dur="5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6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17" dur="5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8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1.48148E-6 C 0.06892 -1.48148E-6 0.125 0.07477 0.125 0.16667 C 0.125 0.25857 0.06892 0.33333 2.77778E-6 0.33333 C -0.06893 0.33333 -0.125 0.25857 -0.125 0.16667 C -0.125 0.07477 -0.06893 -1.48148E-6 2.77778E-6 -1.48148E-6 Z " pathEditMode="relative" rAng="0" ptsTypes="fffff">
                                      <p:cBhvr>
                                        <p:cTn id="1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2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2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23" dur="5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4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2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28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4000"/>
                            </p:stCondLst>
                            <p:childTnLst>
                              <p:par>
                                <p:cTn id="86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88" repeatCount="2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93" presetID="23" presetClass="entr" presetSubtype="288" repeatCount="2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ebcefeb37_4455803_o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210471" cy="6858000"/>
          </a:xfrm>
          <a:prstGeom prst="rect">
            <a:avLst/>
          </a:prstGeom>
        </p:spPr>
      </p:pic>
      <p:pic>
        <p:nvPicPr>
          <p:cNvPr id="5" name="4 Imagen" descr="634ec9a5f1c7d5cc41e84931d3e90aa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 flipV="1">
            <a:off x="-642942" y="5000636"/>
            <a:ext cx="71438" cy="71438"/>
          </a:xfrm>
          <a:prstGeom prst="rect">
            <a:avLst/>
          </a:prstGeom>
        </p:spPr>
      </p:pic>
      <p:pic>
        <p:nvPicPr>
          <p:cNvPr id="6" name="5 Imagen" descr="634ec9a5f1c7d5cc41e84931d3e90aa0.jpg"/>
          <p:cNvPicPr>
            <a:picLocks noChangeAspect="1"/>
          </p:cNvPicPr>
          <p:nvPr/>
        </p:nvPicPr>
        <p:blipFill>
          <a:blip r:embed="rId4"/>
          <a:srcRect b="625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634ec9a5f1c7d5cc41e84931d3e90aa0.jpg"/>
          <p:cNvPicPr>
            <a:picLocks noChangeAspect="1"/>
          </p:cNvPicPr>
          <p:nvPr/>
        </p:nvPicPr>
        <p:blipFill>
          <a:blip r:embed="rId5" cstate="print"/>
          <a:srcRect l="41698" t="4397" b="32843"/>
          <a:stretch>
            <a:fillRect/>
          </a:stretch>
        </p:blipFill>
        <p:spPr>
          <a:xfrm flipH="1" flipV="1">
            <a:off x="10761317" y="1285859"/>
            <a:ext cx="53089" cy="45719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8" name="7 Imagen" descr="634ec9a5f1c7d5cc41e84931d3e90aa0.jpg"/>
          <p:cNvPicPr>
            <a:picLocks noChangeAspect="1"/>
          </p:cNvPicPr>
          <p:nvPr/>
        </p:nvPicPr>
        <p:blipFill>
          <a:blip r:embed="rId4"/>
          <a:srcRect l="41698" t="4397" b="32843"/>
          <a:stretch>
            <a:fillRect/>
          </a:stretch>
        </p:blipFill>
        <p:spPr>
          <a:xfrm>
            <a:off x="3929058" y="2786058"/>
            <a:ext cx="5214942" cy="4572032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9" name="8 Imagen" descr="634ec9a5f1c7d5cc41e84931d3e90aa0.jpg"/>
          <p:cNvPicPr>
            <a:picLocks noChangeAspect="1"/>
          </p:cNvPicPr>
          <p:nvPr/>
        </p:nvPicPr>
        <p:blipFill>
          <a:blip r:embed="rId4"/>
          <a:srcRect l="41698" t="4397" b="32843"/>
          <a:stretch>
            <a:fillRect/>
          </a:stretch>
        </p:blipFill>
        <p:spPr>
          <a:xfrm>
            <a:off x="4143372" y="0"/>
            <a:ext cx="4573782" cy="4572008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10" name="9 Imagen" descr="634ec9a5f1c7d5cc41e84931d3e90aa0.jpg"/>
          <p:cNvPicPr>
            <a:picLocks noChangeAspect="1"/>
          </p:cNvPicPr>
          <p:nvPr/>
        </p:nvPicPr>
        <p:blipFill>
          <a:blip r:embed="rId4"/>
          <a:srcRect l="41698" t="4397" b="32843"/>
          <a:stretch>
            <a:fillRect/>
          </a:stretch>
        </p:blipFill>
        <p:spPr>
          <a:xfrm>
            <a:off x="428596" y="3071810"/>
            <a:ext cx="4313560" cy="4071942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11" name="10 Imagen" descr="634ec9a5f1c7d5cc41e84931d3e90aa0.jpg"/>
          <p:cNvPicPr>
            <a:picLocks noChangeAspect="1"/>
          </p:cNvPicPr>
          <p:nvPr/>
        </p:nvPicPr>
        <p:blipFill>
          <a:blip r:embed="rId4"/>
          <a:srcRect l="41698" t="4397" b="32843"/>
          <a:stretch>
            <a:fillRect/>
          </a:stretch>
        </p:blipFill>
        <p:spPr>
          <a:xfrm>
            <a:off x="571472" y="0"/>
            <a:ext cx="4645402" cy="4214866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42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8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845529334e45639b223f4705d731c0a6.jp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-38799" y="0"/>
            <a:ext cx="9182799" cy="6858000"/>
          </a:xfrm>
          <a:prstGeom prst="rect">
            <a:avLst/>
          </a:prstGeom>
        </p:spPr>
      </p:pic>
      <p:pic>
        <p:nvPicPr>
          <p:cNvPr id="6" name="5 Imagen" descr="845529334e45639b223f4705d731c0a6.jp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285720" y="642918"/>
            <a:ext cx="3071802" cy="2518880"/>
          </a:xfrm>
          <a:prstGeom prst="sun">
            <a:avLst/>
          </a:prstGeom>
          <a:ln>
            <a:solidFill>
              <a:schemeClr val="accent1"/>
            </a:solidFill>
          </a:ln>
        </p:spPr>
      </p:pic>
      <p:pic>
        <p:nvPicPr>
          <p:cNvPr id="7" name="6 Imagen" descr="845529334e45639b223f4705d731c0a6.jp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2928926" y="0"/>
            <a:ext cx="3143272" cy="2571744"/>
          </a:xfrm>
          <a:prstGeom prst="sun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7 Imagen" descr="845529334e45639b223f4705d731c0a6.jp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5572132" y="1214422"/>
            <a:ext cx="2962061" cy="2500306"/>
          </a:xfrm>
          <a:prstGeom prst="sun">
            <a:avLst>
              <a:gd name="adj" fmla="val 23285"/>
            </a:avLst>
          </a:prstGeom>
          <a:ln>
            <a:solidFill>
              <a:schemeClr val="accent1"/>
            </a:solidFill>
          </a:ln>
        </p:spPr>
      </p:pic>
      <p:pic>
        <p:nvPicPr>
          <p:cNvPr id="9" name="8 Imagen" descr="845529334e45639b223f4705d731c0a6.jp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3143248"/>
            <a:ext cx="3071802" cy="2518880"/>
          </a:xfrm>
          <a:prstGeom prst="sun">
            <a:avLst/>
          </a:prstGeom>
          <a:ln>
            <a:solidFill>
              <a:schemeClr val="accent1"/>
            </a:solidFill>
          </a:ln>
        </p:spPr>
      </p:pic>
      <p:pic>
        <p:nvPicPr>
          <p:cNvPr id="10" name="9 Imagen" descr="845529334e45639b223f4705d731c0a6.jp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5072066" y="3214686"/>
            <a:ext cx="3071802" cy="2518880"/>
          </a:xfrm>
          <a:prstGeom prst="sun">
            <a:avLst/>
          </a:prstGeom>
          <a:ln>
            <a:solidFill>
              <a:schemeClr val="accent1"/>
            </a:solidFill>
          </a:ln>
        </p:spPr>
      </p:pic>
      <p:pic>
        <p:nvPicPr>
          <p:cNvPr id="11" name="10 Imagen" descr="845529334e45639b223f4705d731c0a6.jpg"/>
          <p:cNvPicPr>
            <a:picLocks noChangeAspect="1"/>
          </p:cNvPicPr>
          <p:nvPr/>
        </p:nvPicPr>
        <p:blipFill>
          <a:blip r:embed="rId4" cstate="print">
            <a:lum contrast="20000"/>
          </a:blip>
          <a:stretch>
            <a:fillRect/>
          </a:stretch>
        </p:blipFill>
        <p:spPr>
          <a:xfrm flipH="1" flipV="1">
            <a:off x="5786446" y="9376879"/>
            <a:ext cx="71438" cy="58579"/>
          </a:xfrm>
          <a:prstGeom prst="sun">
            <a:avLst/>
          </a:prstGeom>
          <a:ln>
            <a:solidFill>
              <a:schemeClr val="accent4">
                <a:lumMod val="40000"/>
                <a:lumOff val="60000"/>
              </a:schemeClr>
            </a:solidFill>
          </a:ln>
        </p:spPr>
      </p:pic>
      <p:pic>
        <p:nvPicPr>
          <p:cNvPr id="12" name="11 Imagen" descr="845529334e45639b223f4705d731c0a6.jp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2786050" y="4339120"/>
            <a:ext cx="3071802" cy="2518880"/>
          </a:xfrm>
          <a:prstGeom prst="sun">
            <a:avLst/>
          </a:prstGeom>
          <a:ln>
            <a:solidFill>
              <a:schemeClr val="accent1"/>
            </a:solidFill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2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2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2000" fill="remove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2000" fill="remove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2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2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23" presetClass="exit" presetSubtype="32" repeatCount="2000" fill="remove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xit" presetSubtype="32" repeatCount="2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xit" presetSubtype="32" repeatCount="2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32" repeatCount="2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3" presetClass="exit" presetSubtype="32" repeatCount="2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3" presetClass="exit" presetSubtype="32" repeatCount="2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6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4000"/>
                            </p:stCondLst>
                            <p:childTnLst>
                              <p:par>
                                <p:cTn id="46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9000"/>
                            </p:stCondLst>
                            <p:childTnLst>
                              <p:par>
                                <p:cTn id="53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F5B46587A59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7c5920dd27ae6177edb74b1c1a9a697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8715340" cy="6858000"/>
          </a:xfrm>
          <a:prstGeom prst="rect">
            <a:avLst/>
          </a:prstGeom>
        </p:spPr>
      </p:pic>
      <p:pic>
        <p:nvPicPr>
          <p:cNvPr id="6" name="5 Imagen" descr="7c5920dd27ae6177edb74b1c1a9a697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476748" cy="3357562"/>
          </a:xfrm>
          <a:prstGeom prst="round2Diag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7c5920dd27ae6177edb74b1c1a9a697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"/>
            <a:ext cx="4572000" cy="3500438"/>
          </a:xfrm>
          <a:prstGeom prst="round2Diag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7c5920dd27ae6177edb74b1c1a9a697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786167"/>
            <a:ext cx="4357718" cy="3071833"/>
          </a:xfrm>
          <a:prstGeom prst="round2Diag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9" name="8 Imagen" descr="7c5920dd27ae6177edb74b1c1a9a697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0562" y="3643314"/>
            <a:ext cx="4286248" cy="3214686"/>
          </a:xfrm>
          <a:prstGeom prst="round2Diag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0"/>
                            </p:stCondLst>
                            <p:childTnLst>
                              <p:par>
                                <p:cTn id="39" presetID="23" presetClass="exit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0"/>
                            </p:stCondLst>
                            <p:childTnLst>
                              <p:par>
                                <p:cTn id="44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9341_161154237271252_112231435496866_282327_3310196_n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20100927212925741-2351412.jpg"/>
          <p:cNvPicPr>
            <a:picLocks noChangeAspect="1"/>
          </p:cNvPicPr>
          <p:nvPr/>
        </p:nvPicPr>
        <p:blipFill>
          <a:blip r:embed="rId3"/>
          <a:srcRect t="11458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20100927212925741-2351412.jpg"/>
          <p:cNvPicPr>
            <a:picLocks noChangeAspect="1"/>
          </p:cNvPicPr>
          <p:nvPr/>
        </p:nvPicPr>
        <p:blipFill>
          <a:blip r:embed="rId3"/>
          <a:srcRect t="11458"/>
          <a:stretch>
            <a:fillRect/>
          </a:stretch>
        </p:blipFill>
        <p:spPr>
          <a:xfrm>
            <a:off x="0" y="0"/>
            <a:ext cx="4500562" cy="6858000"/>
          </a:xfrm>
          <a:prstGeom prst="flowChartDecision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20100927212925741-2351412.jpg"/>
          <p:cNvPicPr>
            <a:picLocks noChangeAspect="1"/>
          </p:cNvPicPr>
          <p:nvPr/>
        </p:nvPicPr>
        <p:blipFill>
          <a:blip r:embed="rId3"/>
          <a:srcRect t="11458"/>
          <a:stretch>
            <a:fillRect/>
          </a:stretch>
        </p:blipFill>
        <p:spPr>
          <a:xfrm>
            <a:off x="4643438" y="0"/>
            <a:ext cx="4500562" cy="6858000"/>
          </a:xfrm>
          <a:prstGeom prst="flowChartDecision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14" presetClass="exit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2000"/>
                            </p:stCondLst>
                            <p:childTnLst>
                              <p:par>
                                <p:cTn id="3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_RATO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14020" cy="6858000"/>
          </a:xfrm>
        </p:spPr>
      </p:pic>
      <p:pic>
        <p:nvPicPr>
          <p:cNvPr id="5" name="4 Imagen" descr="25165_398960749440_387387844440_3647550_2801841_n.jpg"/>
          <p:cNvPicPr>
            <a:picLocks noChangeAspect="1"/>
          </p:cNvPicPr>
          <p:nvPr/>
        </p:nvPicPr>
        <p:blipFill>
          <a:blip r:embed="rId3"/>
          <a:srcRect r="2930" b="4166"/>
          <a:stretch>
            <a:fillRect/>
          </a:stretch>
        </p:blipFill>
        <p:spPr>
          <a:xfrm>
            <a:off x="0" y="0"/>
            <a:ext cx="9144000" cy="6858000"/>
          </a:xfrm>
          <a:prstGeom prst="roundRect">
            <a:avLst/>
          </a:prstGeom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25165_398960749440_387387844440_3647550_2801841_n.jpg"/>
          <p:cNvPicPr>
            <a:picLocks noChangeAspect="1"/>
          </p:cNvPicPr>
          <p:nvPr/>
        </p:nvPicPr>
        <p:blipFill>
          <a:blip r:embed="rId3"/>
          <a:srcRect r="2930" b="4166"/>
          <a:stretch>
            <a:fillRect/>
          </a:stretch>
        </p:blipFill>
        <p:spPr>
          <a:xfrm>
            <a:off x="214282" y="428604"/>
            <a:ext cx="5786478" cy="4240108"/>
          </a:xfrm>
          <a:prstGeom prst="heart">
            <a:avLst/>
          </a:prstGeom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25165_398960749440_387387844440_3647550_2801841_n.jpg"/>
          <p:cNvPicPr>
            <a:picLocks noChangeAspect="1"/>
          </p:cNvPicPr>
          <p:nvPr/>
        </p:nvPicPr>
        <p:blipFill>
          <a:blip r:embed="rId3"/>
          <a:srcRect r="2930" b="4166"/>
          <a:stretch>
            <a:fillRect/>
          </a:stretch>
        </p:blipFill>
        <p:spPr>
          <a:xfrm>
            <a:off x="2928926" y="2285992"/>
            <a:ext cx="5786478" cy="4240108"/>
          </a:xfrm>
          <a:prstGeom prst="heart">
            <a:avLst/>
          </a:prstGeom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58  0.125 0.16647  C 0.125 0.25837  0.069 0.33295  0 0.33295  C -0.069 0.33295  -0.125 0.25837  -0.125 0.16647  C -0.125 0.07458  -0.069 0  0 0  Z" pathEditMode="relative" ptsTypes="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58  0.125 0.16647  C 0.125 0.25837  0.069 0.33295  0 0.33295  C -0.069 0.33295  -0.125 0.25837  -0.125 0.16647  C -0.125 0.07458  -0.069 0  0 0  Z" pathEditMode="relative" ptsTypes="">
                                      <p:cBhvr>
                                        <p:cTn id="8" dur="5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echar de menos_2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effectLst>
            <a:softEdge rad="635000"/>
          </a:effectLst>
        </p:spPr>
      </p:pic>
      <p:pic>
        <p:nvPicPr>
          <p:cNvPr id="5" name="3 Marcador de contenido" descr="laba.ws_Love_and_Romance_ 001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chemeClr val="accent4">
                <a:lumMod val="60000"/>
                <a:lumOff val="40000"/>
              </a:schemeClr>
            </a:solidFill>
          </a:ln>
        </p:spPr>
      </p:pic>
      <p:pic>
        <p:nvPicPr>
          <p:cNvPr id="6" name="3 Marcador de contenido" descr="laba.ws_Love_and_Romance_ 001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2786050" cy="6858000"/>
          </a:xfrm>
          <a:prstGeom prst="donut">
            <a:avLst/>
          </a:prstGeom>
          <a:ln>
            <a:solidFill>
              <a:srgbClr val="7030A0"/>
            </a:solidFill>
          </a:ln>
        </p:spPr>
      </p:pic>
      <p:pic>
        <p:nvPicPr>
          <p:cNvPr id="7" name="3 Marcador de contenido" descr="laba.ws_Love_and_Romance_ 001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0"/>
            <a:ext cx="3143240" cy="6858000"/>
          </a:xfrm>
          <a:prstGeom prst="donut">
            <a:avLst/>
          </a:prstGeom>
          <a:ln>
            <a:solidFill>
              <a:srgbClr val="7030A0"/>
            </a:solidFill>
          </a:ln>
        </p:spPr>
      </p:pic>
      <p:pic>
        <p:nvPicPr>
          <p:cNvPr id="8" name="3 Marcador de contenido" descr="laba.ws_Love_and_Romance_ 001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174" y="0"/>
            <a:ext cx="3000364" cy="6858000"/>
          </a:xfrm>
          <a:prstGeom prst="donut">
            <a:avLst/>
          </a:prstGeom>
          <a:ln>
            <a:solidFill>
              <a:srgbClr val="7030A0"/>
            </a:solidFill>
          </a:ln>
        </p:spPr>
      </p:pic>
      <p:pic>
        <p:nvPicPr>
          <p:cNvPr id="9" name="3 Marcador de contenido" descr="laba.ws_Love_and_Romance_ 001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7686" y="0"/>
            <a:ext cx="3071802" cy="6858000"/>
          </a:xfrm>
          <a:prstGeom prst="donut">
            <a:avLst/>
          </a:prstGeom>
          <a:ln>
            <a:solidFill>
              <a:srgbClr val="7030A0"/>
            </a:solidFill>
          </a:ln>
        </p:spPr>
      </p:pic>
      <p:pic>
        <p:nvPicPr>
          <p:cNvPr id="10" name="3 Marcador de contenido" descr="laba.ws_Love_and_Romance_ 001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7950" y="0"/>
            <a:ext cx="2786050" cy="6858000"/>
          </a:xfrm>
          <a:prstGeom prst="donut">
            <a:avLst/>
          </a:prstGeom>
          <a:ln>
            <a:solidFill>
              <a:srgbClr val="7030A0"/>
            </a:solidFill>
          </a:ln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3" presetClass="exit" presetSubtype="27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2000"/>
                            </p:stCondLst>
                            <p:childTnLst>
                              <p:par>
                                <p:cTn id="51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03219_YHWXLOWCTJHOHW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3 Marcador de contenido" descr="Love_by_pokpokz.jp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6" name="3 Marcador de contenido" descr="Love_by_pokpokz.jpg"/>
          <p:cNvPicPr>
            <a:picLocks noChangeAspect="1"/>
          </p:cNvPicPr>
          <p:nvPr/>
        </p:nvPicPr>
        <p:blipFill>
          <a:blip r:embed="rId4" cstate="print">
            <a:lum contrast="20000"/>
          </a:blip>
          <a:stretch>
            <a:fillRect/>
          </a:stretch>
        </p:blipFill>
        <p:spPr>
          <a:xfrm>
            <a:off x="285721" y="214291"/>
            <a:ext cx="2286016" cy="2000263"/>
          </a:xfrm>
          <a:prstGeom prst="frame">
            <a:avLst/>
          </a:prstGeom>
          <a:ln>
            <a:solidFill>
              <a:srgbClr val="FF0000"/>
            </a:solidFill>
          </a:ln>
        </p:spPr>
      </p:pic>
      <p:pic>
        <p:nvPicPr>
          <p:cNvPr id="7" name="3 Marcador de contenido" descr="Love_by_pokpokz.jpg"/>
          <p:cNvPicPr>
            <a:picLocks noChangeAspect="1"/>
          </p:cNvPicPr>
          <p:nvPr/>
        </p:nvPicPr>
        <p:blipFill>
          <a:blip r:embed="rId5" cstate="print">
            <a:lum contrast="20000"/>
          </a:blip>
          <a:stretch>
            <a:fillRect/>
          </a:stretch>
        </p:blipFill>
        <p:spPr>
          <a:xfrm>
            <a:off x="3500430" y="214290"/>
            <a:ext cx="2286016" cy="2071702"/>
          </a:xfrm>
          <a:prstGeom prst="frame">
            <a:avLst/>
          </a:prstGeom>
          <a:ln>
            <a:solidFill>
              <a:srgbClr val="FF0000"/>
            </a:solidFill>
          </a:ln>
        </p:spPr>
      </p:pic>
      <p:pic>
        <p:nvPicPr>
          <p:cNvPr id="8" name="3 Marcador de contenido" descr="Love_by_pokpokz.jpg"/>
          <p:cNvPicPr>
            <a:picLocks noChangeAspect="1"/>
          </p:cNvPicPr>
          <p:nvPr/>
        </p:nvPicPr>
        <p:blipFill>
          <a:blip r:embed="rId5" cstate="print">
            <a:lum contrast="20000"/>
          </a:blip>
          <a:stretch>
            <a:fillRect/>
          </a:stretch>
        </p:blipFill>
        <p:spPr>
          <a:xfrm>
            <a:off x="6429388" y="214290"/>
            <a:ext cx="2286016" cy="2071702"/>
          </a:xfrm>
          <a:prstGeom prst="frame">
            <a:avLst/>
          </a:prstGeom>
          <a:ln>
            <a:solidFill>
              <a:srgbClr val="FF0000"/>
            </a:solidFill>
          </a:ln>
        </p:spPr>
      </p:pic>
      <p:pic>
        <p:nvPicPr>
          <p:cNvPr id="9" name="3 Marcador de contenido" descr="Love_by_pokpokz.jpg"/>
          <p:cNvPicPr>
            <a:picLocks noChangeAspect="1"/>
          </p:cNvPicPr>
          <p:nvPr/>
        </p:nvPicPr>
        <p:blipFill>
          <a:blip r:embed="rId6" cstate="print">
            <a:lum contrast="20000"/>
          </a:blip>
          <a:stretch>
            <a:fillRect/>
          </a:stretch>
        </p:blipFill>
        <p:spPr>
          <a:xfrm>
            <a:off x="285720" y="2571744"/>
            <a:ext cx="2286016" cy="1914514"/>
          </a:xfrm>
          <a:prstGeom prst="frame">
            <a:avLst/>
          </a:prstGeom>
          <a:ln>
            <a:solidFill>
              <a:srgbClr val="FF0000"/>
            </a:solidFill>
          </a:ln>
        </p:spPr>
      </p:pic>
      <p:pic>
        <p:nvPicPr>
          <p:cNvPr id="10" name="3 Marcador de contenido" descr="Love_by_pokpokz.jpg"/>
          <p:cNvPicPr>
            <a:picLocks noChangeAspect="1"/>
          </p:cNvPicPr>
          <p:nvPr/>
        </p:nvPicPr>
        <p:blipFill>
          <a:blip r:embed="rId7" cstate="print">
            <a:lum contrast="20000"/>
          </a:blip>
          <a:stretch>
            <a:fillRect/>
          </a:stretch>
        </p:blipFill>
        <p:spPr>
          <a:xfrm>
            <a:off x="3500430" y="2500306"/>
            <a:ext cx="2428892" cy="2000264"/>
          </a:xfrm>
          <a:prstGeom prst="frame">
            <a:avLst/>
          </a:prstGeom>
          <a:ln>
            <a:solidFill>
              <a:srgbClr val="FF0000"/>
            </a:solidFill>
          </a:ln>
        </p:spPr>
      </p:pic>
      <p:pic>
        <p:nvPicPr>
          <p:cNvPr id="11" name="3 Marcador de contenido" descr="Love_by_pokpokz.jpg"/>
          <p:cNvPicPr>
            <a:picLocks noChangeAspect="1"/>
          </p:cNvPicPr>
          <p:nvPr/>
        </p:nvPicPr>
        <p:blipFill>
          <a:blip r:embed="rId8" cstate="print">
            <a:lum contrast="20000"/>
          </a:blip>
          <a:stretch>
            <a:fillRect/>
          </a:stretch>
        </p:blipFill>
        <p:spPr>
          <a:xfrm>
            <a:off x="6429388" y="2500306"/>
            <a:ext cx="2286016" cy="1928826"/>
          </a:xfrm>
          <a:prstGeom prst="frame">
            <a:avLst/>
          </a:prstGeom>
          <a:ln>
            <a:solidFill>
              <a:srgbClr val="FF0000"/>
            </a:solidFill>
          </a:ln>
        </p:spPr>
      </p:pic>
      <p:pic>
        <p:nvPicPr>
          <p:cNvPr id="12" name="3 Marcador de contenido" descr="Love_by_pokpokz.jpg"/>
          <p:cNvPicPr>
            <a:picLocks noChangeAspect="1"/>
          </p:cNvPicPr>
          <p:nvPr/>
        </p:nvPicPr>
        <p:blipFill>
          <a:blip r:embed="rId8" cstate="print">
            <a:lum contrast="20000"/>
          </a:blip>
          <a:stretch>
            <a:fillRect/>
          </a:stretch>
        </p:blipFill>
        <p:spPr>
          <a:xfrm>
            <a:off x="285720" y="4714884"/>
            <a:ext cx="2286016" cy="1928826"/>
          </a:xfrm>
          <a:prstGeom prst="frame">
            <a:avLst/>
          </a:prstGeom>
          <a:ln>
            <a:solidFill>
              <a:srgbClr val="FF0000"/>
            </a:solidFill>
          </a:ln>
        </p:spPr>
      </p:pic>
      <p:pic>
        <p:nvPicPr>
          <p:cNvPr id="13" name="3 Marcador de contenido" descr="Love_by_pokpokz.jpg"/>
          <p:cNvPicPr>
            <a:picLocks noChangeAspect="1"/>
          </p:cNvPicPr>
          <p:nvPr/>
        </p:nvPicPr>
        <p:blipFill>
          <a:blip r:embed="rId7" cstate="print">
            <a:lum contrast="20000"/>
          </a:blip>
          <a:stretch>
            <a:fillRect/>
          </a:stretch>
        </p:blipFill>
        <p:spPr>
          <a:xfrm>
            <a:off x="3500430" y="4643446"/>
            <a:ext cx="2428892" cy="2000264"/>
          </a:xfrm>
          <a:prstGeom prst="frame">
            <a:avLst/>
          </a:prstGeom>
          <a:ln>
            <a:solidFill>
              <a:srgbClr val="FF0000"/>
            </a:solidFill>
          </a:ln>
        </p:spPr>
      </p:pic>
      <p:pic>
        <p:nvPicPr>
          <p:cNvPr id="14" name="3 Marcador de contenido" descr="Love_by_pokpokz.jpg"/>
          <p:cNvPicPr>
            <a:picLocks noChangeAspect="1"/>
          </p:cNvPicPr>
          <p:nvPr/>
        </p:nvPicPr>
        <p:blipFill>
          <a:blip r:embed="rId8" cstate="print">
            <a:lum contrast="20000"/>
          </a:blip>
          <a:stretch>
            <a:fillRect/>
          </a:stretch>
        </p:blipFill>
        <p:spPr>
          <a:xfrm>
            <a:off x="6429388" y="4714884"/>
            <a:ext cx="2286016" cy="1928826"/>
          </a:xfrm>
          <a:prstGeom prst="frame">
            <a:avLst/>
          </a:prstGeom>
          <a:ln>
            <a:solidFill>
              <a:srgbClr val="FF0000"/>
            </a:solidFill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49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9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romance373yg6.jpg"/>
          <p:cNvPicPr>
            <a:picLocks noGrp="1" noChangeAspect="1"/>
          </p:cNvPicPr>
          <p:nvPr>
            <p:ph idx="1"/>
          </p:nvPr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-1" y="0"/>
            <a:ext cx="9144001" cy="6858000"/>
          </a:xfrm>
        </p:spPr>
      </p:pic>
      <p:pic>
        <p:nvPicPr>
          <p:cNvPr id="5" name="3 Marcador de contenido" descr="luna_de_miel.jp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-57151"/>
            <a:ext cx="9220201" cy="6915151"/>
          </a:xfrm>
          <a:prstGeom prst="rect">
            <a:avLst/>
          </a:prstGeom>
        </p:spPr>
      </p:pic>
      <p:pic>
        <p:nvPicPr>
          <p:cNvPr id="6" name="3 Marcador de contenido" descr="luna_de_miel.jp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heart">
            <a:avLst/>
          </a:prstGeom>
          <a:ln>
            <a:solidFill>
              <a:schemeClr val="bg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3 Marcador de contenido" descr="luna_de_miel.jp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heart">
            <a:avLst/>
          </a:prstGeom>
          <a:ln>
            <a:solidFill>
              <a:schemeClr val="bg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3" presetClass="exit" presetSubtype="27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000"/>
                            </p:stCondLst>
                            <p:childTnLst>
                              <p:par>
                                <p:cTn id="23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98850_1cf1f_64356195_XL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H="1">
            <a:off x="16906917" y="-1785974"/>
            <a:ext cx="81671" cy="90466"/>
          </a:xfrm>
          <a:ln>
            <a:solidFill>
              <a:schemeClr val="bg1"/>
            </a:solidFill>
          </a:ln>
          <a:effectLst>
            <a:softEdge rad="635000"/>
          </a:effectLst>
        </p:spPr>
      </p:pic>
      <p:pic>
        <p:nvPicPr>
          <p:cNvPr id="5" name="4 Imagen" descr="934407202db9c55ecd2ad7603d52ea9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290" y="0"/>
            <a:ext cx="6929486" cy="6858000"/>
          </a:xfrm>
          <a:prstGeom prst="rect">
            <a:avLst/>
          </a:prstGeom>
          <a:ln>
            <a:noFill/>
          </a:ln>
        </p:spPr>
      </p:pic>
      <p:sp>
        <p:nvSpPr>
          <p:cNvPr id="6" name="5 CuadroTexto"/>
          <p:cNvSpPr txBox="1"/>
          <p:nvPr/>
        </p:nvSpPr>
        <p:spPr>
          <a:xfrm>
            <a:off x="4000496" y="6286520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 smtClean="0"/>
          </a:p>
          <a:p>
            <a:endParaRPr lang="es-ES" dirty="0" smtClean="0"/>
          </a:p>
          <a:p>
            <a:endParaRPr lang="es-ES" dirty="0"/>
          </a:p>
        </p:txBody>
      </p:sp>
      <p:pic>
        <p:nvPicPr>
          <p:cNvPr id="7" name="6 Imagen" descr="934407202db9c55ecd2ad7603d52ea9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5347" y="-1"/>
            <a:ext cx="7026442" cy="6858001"/>
          </a:xfrm>
          <a:prstGeom prst="rect">
            <a:avLst/>
          </a:prstGeom>
          <a:ln>
            <a:noFill/>
          </a:ln>
        </p:spPr>
      </p:pic>
      <p:sp>
        <p:nvSpPr>
          <p:cNvPr id="8" name="7 CuadroTexto"/>
          <p:cNvSpPr txBox="1"/>
          <p:nvPr/>
        </p:nvSpPr>
        <p:spPr>
          <a:xfrm>
            <a:off x="3300406" y="6162694"/>
            <a:ext cx="37673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blipFill dpi="0" rotWithShape="1">
                  <a:blip r:embed="rId4"/>
                  <a:srcRect/>
                  <a:tile tx="0" ty="0" sx="100000" sy="100000" flip="none" algn="tl"/>
                </a:blipFill>
              </a:rPr>
              <a:t>Francisco del Olmo  - Jazmín</a:t>
            </a:r>
            <a:endParaRPr lang="es-ES" sz="2400" dirty="0">
              <a:blipFill dpi="0" rotWithShape="1">
                <a:blip r:embed="rId4"/>
                <a:srcRect/>
                <a:tile tx="0" ty="0" sx="100000" sy="100000" flip="none" algn="tl"/>
              </a:blip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a-que-no-me-olvides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8">
      <a:majorFont>
        <a:latin typeface="Script MT Bold"/>
        <a:ea typeface=""/>
        <a:cs typeface=""/>
      </a:majorFont>
      <a:minorFont>
        <a:latin typeface="Script MT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para-que-no-me-olvides-milespowerpoints.com</Template>
  <TotalTime>1</TotalTime>
  <Words>75</Words>
  <Application>Microsoft Office PowerPoint</Application>
  <PresentationFormat>Presentación en pantalla (4:3)</PresentationFormat>
  <Paragraphs>36</Paragraphs>
  <Slides>12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para-que-no-me-olvides-milespowerpoints.com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Company>empresa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usuaria</dc:creator>
  <cp:lastModifiedBy>usuaria</cp:lastModifiedBy>
  <cp:revision>1</cp:revision>
  <dcterms:created xsi:type="dcterms:W3CDTF">2012-05-17T03:00:48Z</dcterms:created>
  <dcterms:modified xsi:type="dcterms:W3CDTF">2012-05-17T03:01:55Z</dcterms:modified>
</cp:coreProperties>
</file>