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4" r:id="rId13"/>
    <p:sldId id="269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33"/>
    <a:srgbClr val="FF9900"/>
    <a:srgbClr val="98D6D5"/>
    <a:srgbClr val="92DCA4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03" autoAdjust="0"/>
    <p:restoredTop sz="94660"/>
  </p:normalViewPr>
  <p:slideViewPr>
    <p:cSldViewPr>
      <p:cViewPr varScale="1">
        <p:scale>
          <a:sx n="65" d="100"/>
          <a:sy n="65" d="100"/>
        </p:scale>
        <p:origin x="-124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B19EF10-01FF-4AC8-96DE-99751842F702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E15BBB3-9548-42B4-AC1D-6923090A6C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FC77368-2A43-4F04-9D08-63982AF6EE34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314050-0609-4D9E-A115-742E355C36BA}" type="slidenum">
              <a:rPr lang="es-ES" smtClean="0"/>
              <a:pPr/>
              <a:t>9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415E8-FDBD-4E80-AE37-22D3BFE91A32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FFB2A-9029-445E-810A-720BECCBD1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38DA2-517D-41B3-A48A-9913022C70AD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0A0B6-DC01-4873-A934-D4B2ABC2B85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DA10-9CB4-4FF9-B363-D1A7F5E4BADE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4F8DD-2D7A-42E4-8761-0C22CE4B35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B7719-6B59-4D50-B4B3-4337F1BDA0D4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49B1B-7B0B-40AE-A7A1-C4D781152D7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B5ED1-BB30-4D9B-B940-A0DBFA4D939F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57494-3D85-4AB4-8A83-7A44ECA483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C43D1-10EC-4171-A249-23517764C85F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2CD06-F478-4372-9C08-615ADD252C4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31D3B-1C30-45DE-9900-4A49C6DEB7C7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BB679-2238-45A7-A6FC-EE06D9CC6F8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3D5B2-F031-4C96-93EA-F965F3E2F55A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458C4-6C05-425C-BFA3-B3A1C5652F8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1305E-CD1F-49C1-ADAB-B128210A6F6A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15CB9-2C1D-4B7F-AC85-35D5C1E42D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4FD08-E31C-46EB-BAD4-84DBA6640A1F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C9394-A627-4964-9EAE-6684B81AD88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6B4AD-4FA4-4A58-8D57-2A587CFC521F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4EC7A-194B-4CCD-90CB-6062273A0F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4590E5-469A-4F1A-885D-A52162D9A1C6}" type="datetimeFigureOut">
              <a:rPr lang="es-ES"/>
              <a:pPr>
                <a:defRPr/>
              </a:pPr>
              <a:t>12/05/2011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88607F-5C30-4F5C-B8A1-429C64E1EFE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67544" y="188640"/>
            <a:ext cx="7776864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5">
                        <a:tint val="50000"/>
                        <a:satMod val="18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tint val="50000"/>
                        <a:satMod val="18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tint val="50000"/>
                        <a:satMod val="180000"/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atin typeface="+mn-lt"/>
              </a:rPr>
              <a:t>Hijita …….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5">
                        <a:tint val="50000"/>
                        <a:satMod val="18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tint val="50000"/>
                        <a:satMod val="18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tint val="50000"/>
                        <a:satMod val="180000"/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atin typeface="+mn-lt"/>
              </a:rPr>
              <a:t>papi te extraña</a:t>
            </a:r>
          </a:p>
        </p:txBody>
      </p:sp>
      <p:pic>
        <p:nvPicPr>
          <p:cNvPr id="6" name="donde estara mi primavera20.wav">
            <a:hlinkClick r:id="" action="ppaction://media"/>
          </p:cNvPr>
          <p:cNvPicPr>
            <a:picLocks noRot="1" noChangeAspect="1"/>
          </p:cNvPicPr>
          <p:nvPr>
            <a:wavAudioFile r:embed="rId1" name="donde estara mi primavera20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2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7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4 Rectángulo"/>
          <p:cNvSpPr>
            <a:spLocks noChangeArrowheads="1"/>
          </p:cNvSpPr>
          <p:nvPr/>
        </p:nvSpPr>
        <p:spPr bwMode="auto">
          <a:xfrm>
            <a:off x="684213" y="5445125"/>
            <a:ext cx="3286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0070C0"/>
                </a:solidFill>
                <a:latin typeface="Bradley Hand ITC" pitchFamily="66" charset="0"/>
              </a:rPr>
              <a:t> </a:t>
            </a:r>
          </a:p>
        </p:txBody>
      </p:sp>
      <p:pic>
        <p:nvPicPr>
          <p:cNvPr id="7" name="6 Imagen" descr="DSC02352.JP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03648" y="908720"/>
            <a:ext cx="6224240" cy="4920208"/>
          </a:xfrm>
          <a:prstGeom prst="hear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179513" y="2852936"/>
            <a:ext cx="8496944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Bradley Hand ITC" pitchFamily="66" charset="0"/>
              </a:rPr>
              <a:t>Que enorme alegría hijita!!!!!!!</a:t>
            </a:r>
            <a:endParaRPr lang="es-E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27584" y="4272677"/>
            <a:ext cx="7048724" cy="258532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Si hasta puedo sentir 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ansiedad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que estremece mi pecho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547664" y="0"/>
            <a:ext cx="6067986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adley Hand ITC" pitchFamily="66" charset="0"/>
              </a:rPr>
              <a:t>¡¡¡¡¡¡Qué  emoción!!!!!</a:t>
            </a:r>
          </a:p>
        </p:txBody>
      </p:sp>
    </p:spTree>
  </p:cSld>
  <p:clrMapOvr>
    <a:masterClrMapping/>
  </p:clrMapOvr>
  <p:transition advTm="21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4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SC007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640580">
            <a:off x="456270" y="2047722"/>
            <a:ext cx="3700132" cy="2775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DSC007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37734">
            <a:off x="5170095" y="2130156"/>
            <a:ext cx="3544029" cy="2658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0" y="3645024"/>
            <a:ext cx="8820472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adley Hand ITC" pitchFamily="66" charset="0"/>
              </a:rPr>
              <a:t>Por lo que espero que de algún modo</a:t>
            </a:r>
          </a:p>
          <a:p>
            <a:pPr algn="ctr">
              <a:defRPr/>
            </a:pPr>
            <a:r>
              <a:rPr lang="es-ES" sz="4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adley Hand ITC" pitchFamily="66" charset="0"/>
              </a:rPr>
              <a:t>Pueda encontrase con la tuya</a:t>
            </a:r>
          </a:p>
          <a:p>
            <a:pPr algn="ctr">
              <a:defRPr/>
            </a:pPr>
            <a:endParaRPr lang="es-ES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1268760"/>
            <a:ext cx="8449749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adley Hand ITC" pitchFamily="66" charset="0"/>
              </a:rPr>
              <a:t>Porque en este video anida </a:t>
            </a:r>
          </a:p>
          <a:p>
            <a:pPr algn="ctr">
              <a:defRPr/>
            </a:pPr>
            <a:r>
              <a:rPr lang="es-ES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adley Hand ITC" pitchFamily="66" charset="0"/>
              </a:rPr>
              <a:t>Mi alma</a:t>
            </a:r>
          </a:p>
        </p:txBody>
      </p:sp>
    </p:spTree>
  </p:cSld>
  <p:clrMapOvr>
    <a:masterClrMapping/>
  </p:clrMapOvr>
  <p:transition advTm="20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is imágen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850" y="188913"/>
            <a:ext cx="8532813" cy="666908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0" y="4076700"/>
            <a:ext cx="9144000" cy="3048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Reuni  las fuerzas            que necesitaba       para llegar al final del dìa.</a:t>
            </a:r>
          </a:p>
          <a:p>
            <a:pPr>
              <a:defRPr/>
            </a:pPr>
            <a:r>
              <a:rPr lang="es-ES" sz="4800" b="1" dirty="0">
                <a:ln>
                  <a:prstDash val="solid"/>
                </a:ln>
                <a:solidFill>
                  <a:srgbClr val="FFCC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50825" y="2708275"/>
            <a:ext cx="8281988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4800" b="1" dirty="0">
                <a:ln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Casi sin darme cuenta………</a:t>
            </a:r>
            <a:r>
              <a:rPr lang="es-ES" sz="3600" b="1" dirty="0">
                <a:ln>
                  <a:prstDash val="solid"/>
                </a:ln>
                <a:solidFill>
                  <a:srgbClr val="92DCA4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39552" y="260648"/>
            <a:ext cx="7632848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>
              <a:defRPr/>
            </a:pPr>
            <a:r>
              <a:rPr lang="es-ES" sz="4400" b="1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     Mientras               soñaba </a:t>
            </a:r>
          </a:p>
          <a:p>
            <a:pPr>
              <a:defRPr/>
            </a:pPr>
            <a:r>
              <a:rPr lang="es-ES" sz="4400" b="1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adley Hand ITC" pitchFamily="66" charset="0"/>
              </a:rPr>
              <a:t>     Con  dejar            de soñarte</a:t>
            </a:r>
          </a:p>
        </p:txBody>
      </p:sp>
    </p:spTree>
  </p:cSld>
  <p:clrMapOvr>
    <a:masterClrMapping/>
  </p:clrMapOvr>
  <p:transition advTm="24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925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925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1925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925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  <p:bldP spid="3" grpId="1"/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81133" y="0"/>
            <a:ext cx="57863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8D6D5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Footlight MT Light" pitchFamily="18" charset="0"/>
              </a:rPr>
              <a:t>Aprendí con impotencia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8D6D5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,</a:t>
            </a:r>
          </a:p>
        </p:txBody>
      </p:sp>
      <p:pic>
        <p:nvPicPr>
          <p:cNvPr id="5" name="4 Imagen" descr="DSC00448v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8000" contrast="-7000"/>
          </a:blip>
          <a:stretch>
            <a:fillRect/>
          </a:stretch>
        </p:blipFill>
        <p:spPr>
          <a:xfrm>
            <a:off x="2051720" y="1052736"/>
            <a:ext cx="4705674" cy="49697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DSC024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196752"/>
            <a:ext cx="2520280" cy="4464496"/>
          </a:xfrm>
          <a:prstGeom prst="flowChartMagneticDisk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DSC02405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1268760"/>
            <a:ext cx="2304256" cy="4354101"/>
          </a:xfrm>
          <a:prstGeom prst="flowChartMagneticDisk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79512" y="548680"/>
            <a:ext cx="8735725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legacyWireframe"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48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Footlight MT Light" pitchFamily="18" charset="0"/>
              </a:rPr>
              <a:t>Que el tiempo nunca regresa</a:t>
            </a:r>
            <a:r>
              <a:rPr lang="es-ES" sz="48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303058" y="5657671"/>
            <a:ext cx="944705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8D6D5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Footlight MT Light" pitchFamily="18" charset="0"/>
              </a:rPr>
              <a:t>Y ni siquiera el amor puede cambiar</a:t>
            </a:r>
          </a:p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8D6D5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Footlight MT Light" pitchFamily="18" charset="0"/>
              </a:rPr>
              <a:t>Hechos consumados</a:t>
            </a:r>
          </a:p>
        </p:txBody>
      </p:sp>
    </p:spTree>
  </p:cSld>
  <p:clrMapOvr>
    <a:masterClrMapping/>
  </p:clrMapOvr>
  <p:transition advTm="33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2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2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ctualizado recientement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317544">
            <a:off x="120689" y="616413"/>
            <a:ext cx="4062997" cy="3605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DSC01978.JP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48699">
            <a:off x="4792073" y="849616"/>
            <a:ext cx="4181607" cy="3136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Actualizado recientemente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Rectángulo"/>
          <p:cNvSpPr/>
          <p:nvPr/>
        </p:nvSpPr>
        <p:spPr>
          <a:xfrm>
            <a:off x="3923928" y="0"/>
            <a:ext cx="5277739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Garamond" pitchFamily="18" charset="0"/>
              </a:rPr>
              <a:t>Intentaré </a:t>
            </a:r>
          </a:p>
          <a:p>
            <a:pPr algn="ctr">
              <a:defRPr/>
            </a:pPr>
            <a:r>
              <a:rPr lang="es-ES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Garamond" pitchFamily="18" charset="0"/>
              </a:rPr>
              <a:t>que tu amor me ayude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36405" y="4797152"/>
            <a:ext cx="821577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4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Footlight MT Light" pitchFamily="18" charset="0"/>
              </a:rPr>
              <a:t>A encontrar la felicidad</a:t>
            </a:r>
          </a:p>
          <a:p>
            <a:pPr algn="ctr">
              <a:defRPr/>
            </a:pPr>
            <a:r>
              <a:rPr lang="es-ES" sz="4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Footlight MT Light" pitchFamily="18" charset="0"/>
              </a:rPr>
              <a:t>Porque no tenerte me angustia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4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to="" calcmode="lin" valueType="num">
                                      <p:cBhvr>
                                        <p:cTn id="34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7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38000" contrast="-8000"/>
          </a:blip>
          <a:srcRect/>
          <a:stretch>
            <a:fillRect l="-8000" t="-9000" r="-8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404664"/>
            <a:ext cx="9144001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Por ese camino voy, aunque…..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1484784"/>
            <a:ext cx="876220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En ocasiones ………</a:t>
            </a:r>
          </a:p>
          <a:p>
            <a:pPr algn="ctr">
              <a:defRPr/>
            </a:pPr>
            <a:r>
              <a:rPr lang="es-ES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el sueño en el que te veo…………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441680"/>
            <a:ext cx="9144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me traicione</a:t>
            </a:r>
            <a:r>
              <a:rPr lang="es-ES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 </a:t>
            </a:r>
          </a:p>
          <a:p>
            <a:pPr>
              <a:defRPr/>
            </a:pPr>
            <a:r>
              <a:rPr lang="es-ES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Despertándome</a:t>
            </a:r>
          </a:p>
          <a:p>
            <a:pPr>
              <a:defRPr/>
            </a:pPr>
            <a:r>
              <a:rPr lang="es-ES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………</a:t>
            </a:r>
            <a:r>
              <a:rPr lang="es-ES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con una lagrima</a:t>
            </a:r>
          </a:p>
        </p:txBody>
      </p:sp>
      <p:pic>
        <p:nvPicPr>
          <p:cNvPr id="5" name="117-mariah_carey-i_want_to_know_what_love_is415.wav">
            <a:hlinkClick r:id="" action="ppaction://media"/>
          </p:cNvPr>
          <p:cNvPicPr>
            <a:picLocks noRot="1" noChangeAspect="1"/>
          </p:cNvPicPr>
          <p:nvPr>
            <a:wavAudioFile r:embed="rId1" name="117-mariah_carey-i_want_to_know_what_love_is415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8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40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8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04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66627">
            <a:off x="268476" y="520090"/>
            <a:ext cx="8090930" cy="6525004"/>
          </a:xfrm>
          <a:prstGeom prst="hear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179513" y="692696"/>
            <a:ext cx="8964488" cy="8309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otlight MT Light" pitchFamily="18" charset="0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3528" y="685175"/>
            <a:ext cx="7848872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rgbClr val="F79646">
                      <a:satMod val="175000"/>
                      <a:alpha val="40000"/>
                    </a:srgbClr>
                  </a:glow>
                  <a:reflection blurRad="12700" stA="28000" endPos="45000" dist="1000" dir="5400000" sy="-100000" algn="bl" rotWithShape="0"/>
                </a:effectLst>
                <a:latin typeface="Footlight MT Light" pitchFamily="18" charset="0"/>
              </a:rPr>
              <a:t>Que te puedo decir de él?....</a:t>
            </a:r>
            <a:endParaRPr lang="es-ES" sz="4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FFC000"/>
              </a:solidFill>
              <a:effectLst>
                <a:glow rad="228600">
                  <a:srgbClr val="F79646">
                    <a:satMod val="175000"/>
                    <a:alpha val="4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420888"/>
            <a:ext cx="91440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Cero que se fue encerrado </a:t>
            </a:r>
          </a:p>
          <a:p>
            <a:pPr>
              <a:defRPr/>
            </a:pPr>
            <a:r>
              <a:rPr lang="es-E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dentro de tus cosas ,,,,</a:t>
            </a:r>
          </a:p>
          <a:p>
            <a:pPr>
              <a:defRPr/>
            </a:pPr>
            <a:r>
              <a:rPr lang="es-E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el día que partiste </a:t>
            </a:r>
          </a:p>
          <a:p>
            <a:pPr>
              <a:defRPr/>
            </a:pPr>
            <a:r>
              <a:rPr lang="es-E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y allí se quedo escondido cerca de ti</a:t>
            </a:r>
          </a:p>
          <a:p>
            <a:pPr>
              <a:defRPr/>
            </a:pPr>
            <a:r>
              <a:rPr lang="es-E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para que esa parte de Mí</a:t>
            </a:r>
          </a:p>
          <a:p>
            <a:pPr>
              <a:defRPr/>
            </a:pPr>
            <a:r>
              <a:rPr lang="es-E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 </a:t>
            </a:r>
            <a:endParaRPr lang="es-E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>
                <a:glow rad="101600">
                  <a:schemeClr val="accent6">
                    <a:lumMod val="75000"/>
                    <a:alpha val="60000"/>
                  </a:schemeClr>
                </a:glow>
              </a:effectLst>
            </a:endParaRPr>
          </a:p>
        </p:txBody>
      </p:sp>
      <p:pic>
        <p:nvPicPr>
          <p:cNvPr id="10" name="9 Imagen" descr="DSC01978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39950" y="0"/>
            <a:ext cx="938395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2 Rectángulo"/>
          <p:cNvSpPr/>
          <p:nvPr/>
        </p:nvSpPr>
        <p:spPr>
          <a:xfrm>
            <a:off x="234840" y="0"/>
            <a:ext cx="4447050" cy="92333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otlight MT Light" pitchFamily="18" charset="0"/>
              </a:rPr>
              <a:t>Mi corazón…?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</a:effectLst>
                <a:latin typeface="Footlight MT Light" pitchFamily="18" charset="0"/>
              </a:rPr>
              <a:t>este contigo siempre, princesa.</a:t>
            </a:r>
            <a:endParaRPr lang="es-ES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39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9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700"/>
                            </p:stCondLst>
                            <p:childTnLst>
                              <p:par>
                                <p:cTn id="2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2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200"/>
                            </p:stCondLst>
                            <p:childTnLst>
                              <p:par>
                                <p:cTn id="4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1200"/>
                            </p:stCondLst>
                            <p:childTnLst>
                              <p:par>
                                <p:cTn id="49" presetID="24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0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924944"/>
            <a:ext cx="6858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4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Que me hizo sentir el milagro de la esperanza</a:t>
            </a:r>
            <a:endParaRPr lang="es-ES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7583423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Pero , sabes princesa,……</a:t>
            </a:r>
          </a:p>
          <a:p>
            <a:pPr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Dios ha besado mi frente </a:t>
            </a:r>
          </a:p>
          <a:p>
            <a:pPr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En un sueño………</a:t>
            </a: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6 Imagen" descr="DSC024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46197" y="0"/>
            <a:ext cx="8114933" cy="6217786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589240"/>
            <a:ext cx="9144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6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de saber buscarte y hallarte </a:t>
            </a:r>
            <a:endParaRPr lang="es-ES" sz="6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4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2" presetClass="exit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2" presetClass="exit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42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4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5" dur="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6" grpId="0" build="allAtOnce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2996952"/>
            <a:ext cx="9144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QUE ESTOY    DECIDIDO  A ENFRENTARLO</a:t>
            </a:r>
            <a:endParaRPr lang="es-ES" sz="3200" dirty="0">
              <a:solidFill>
                <a:srgbClr val="FF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Es por eso                            que me he</a:t>
            </a:r>
          </a:p>
          <a:p>
            <a:pPr>
              <a:defRPr/>
            </a:pP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99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reflection blurRad="6350" stA="55000" endA="50" endPos="85000" dist="60007" dir="5400000" sy="-100000" algn="bl" rotWithShape="0"/>
              </a:effectLst>
              <a:latin typeface="Footlight MT Light" pitchFamily="18" charset="0"/>
            </a:endParaRPr>
          </a:p>
          <a:p>
            <a:pPr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trazado                                un camino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reflection blurRad="6350" stA="55000" endA="50" endPos="85000" dist="60007" dir="5400000" sy="-100000" algn="bl" rotWithShape="0"/>
              </a:effectLst>
              <a:latin typeface="Footlight MT Light" pitchFamily="18" charset="0"/>
            </a:endParaRPr>
          </a:p>
        </p:txBody>
      </p:sp>
      <p:pic>
        <p:nvPicPr>
          <p:cNvPr id="5" name="4 Imagen" descr="Mis imágenes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437112"/>
            <a:ext cx="9144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 </a:t>
            </a: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Porque sigo contando CONTIGO,</a:t>
            </a:r>
          </a:p>
          <a:p>
            <a:pPr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en todo y cada uno </a:t>
            </a:r>
          </a:p>
          <a:p>
            <a:pPr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                             de mis planes.</a:t>
            </a:r>
            <a:endParaRPr lang="es-ES" sz="40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advTm="18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Porque , </a:t>
            </a: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princesita </a:t>
            </a:r>
            <a:r>
              <a:rPr lang="es-ES" sz="54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mia</a:t>
            </a: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, </a:t>
            </a:r>
          </a:p>
          <a:p>
            <a:pPr>
              <a:defRPr/>
            </a:pP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yo no puedo </a:t>
            </a:r>
            <a:r>
              <a:rPr lang="es-ES" sz="54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imagnarme</a:t>
            </a:r>
            <a:endParaRPr lang="es-ES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Footlight MT Light" pitchFamily="18" charset="0"/>
            </a:endParaRPr>
          </a:p>
          <a:p>
            <a:pPr>
              <a:defRPr/>
            </a:pP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un futuro maravilloso sin vos</a:t>
            </a:r>
            <a:endParaRPr lang="es-ES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6" name="5 Imagen" descr="442672p9bfbn09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88639"/>
            <a:ext cx="9144000" cy="65370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DSC02394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64088" y="188640"/>
            <a:ext cx="2952328" cy="5097772"/>
          </a:xfrm>
          <a:prstGeom prst="ellipse">
            <a:avLst/>
          </a:prstGeom>
          <a:ln>
            <a:solidFill>
              <a:schemeClr val="accent3">
                <a:lumMod val="75000"/>
              </a:schemeClr>
            </a:solidFill>
          </a:ln>
          <a:effectLst>
            <a:softEdge rad="112500"/>
          </a:effectLst>
        </p:spPr>
      </p:pic>
      <p:sp>
        <p:nvSpPr>
          <p:cNvPr id="7" name="6 Rectángulo"/>
          <p:cNvSpPr/>
          <p:nvPr/>
        </p:nvSpPr>
        <p:spPr>
          <a:xfrm>
            <a:off x="0" y="4941168"/>
            <a:ext cx="8748464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Si </a:t>
            </a: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al cual,         TÚ mi </a:t>
            </a:r>
            <a:r>
              <a:rPr lang="es-E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vida,</a:t>
            </a:r>
            <a:endParaRPr lang="es-ES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259632" y="5842337"/>
            <a:ext cx="684076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otlight MT Light" pitchFamily="18" charset="0"/>
              </a:rPr>
              <a:t>no pertenezcas</a:t>
            </a:r>
            <a:endParaRPr lang="es-ES" sz="60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0" name="9 Imagen" descr="DSC023942.jp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1520" y="260648"/>
            <a:ext cx="2664296" cy="500759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</p:cSld>
  <p:clrMapOvr>
    <a:masterClrMapping/>
  </p:clrMapOvr>
  <p:transition advTm="94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400"/>
                            </p:stCondLst>
                            <p:childTnLst>
                              <p:par>
                                <p:cTn id="23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925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92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192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92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400"/>
                            </p:stCondLst>
                            <p:childTnLst>
                              <p:par>
                                <p:cTn id="3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 t="4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1560" y="548680"/>
            <a:ext cx="8244408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Footlight MT Light" pitchFamily="18" charset="0"/>
              </a:rPr>
              <a:t>Intentaron separarnos</a:t>
            </a:r>
            <a:endParaRPr lang="es-ES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1916832"/>
            <a:ext cx="9028304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ootlight MT Light" pitchFamily="18" charset="0"/>
              </a:rPr>
              <a:t>   por </a:t>
            </a:r>
            <a:r>
              <a:rPr lang="es-ES" sz="6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ootlight MT Light" pitchFamily="18" charset="0"/>
              </a:rPr>
              <a:t>ultimo</a:t>
            </a:r>
            <a:r>
              <a:rPr lang="es-ES" sz="6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ootlight MT Light" pitchFamily="18" charset="0"/>
              </a:rPr>
              <a:t> me </a:t>
            </a:r>
            <a:r>
              <a:rPr lang="es-ES" sz="6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ootlight MT Light" pitchFamily="18" charset="0"/>
              </a:rPr>
              <a:t>gustaria</a:t>
            </a:r>
            <a:r>
              <a:rPr lang="es-ES" sz="6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ootlight MT Light" pitchFamily="18" charset="0"/>
              </a:rPr>
              <a:t> que sepas</a:t>
            </a:r>
            <a:endParaRPr lang="es-ES" sz="6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4581128"/>
            <a:ext cx="913160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dkEdge">
              <a:bevelT w="19050" h="19050" prst="angle"/>
              <a:bevelB w="50800" h="38100" prst="riblet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800" b="1" dirty="0">
                <a:ln/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Footlight MT Light" pitchFamily="18" charset="0"/>
              </a:rPr>
              <a:t>Y LO UNICO QUE CONSIGUIERON</a:t>
            </a:r>
            <a:endParaRPr lang="es-ES" sz="4800" b="1" dirty="0">
              <a:ln/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5657671"/>
            <a:ext cx="9576048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7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Es unirnos mucho </a:t>
            </a:r>
            <a:r>
              <a:rPr lang="es-ES" sz="72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mas</a:t>
            </a:r>
            <a:r>
              <a:rPr lang="es-ES" sz="72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...</a:t>
            </a:r>
            <a:endParaRPr lang="es-ES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" name="10 Imagen" descr="Mis imágene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179513" y="0"/>
            <a:ext cx="896448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Footlight MT Light" pitchFamily="18" charset="0"/>
              </a:rPr>
              <a:t>  TE AMO TANTO  HIJITA DE MI ALMA</a:t>
            </a:r>
            <a:endParaRPr lang="es-E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32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0"/>
                            </p:stCondLst>
                            <p:childTnLst>
                              <p:par>
                                <p:cTn id="3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1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rot="20810363">
            <a:off x="526495" y="1276741"/>
            <a:ext cx="8160846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CUIDANDOTE  DIA TRAS DIA </a:t>
            </a:r>
          </a:p>
          <a:p>
            <a:pPr algn="ctr">
              <a:defRPr/>
            </a:pPr>
            <a:endParaRPr lang="es-ES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Footlight MT Light" pitchFamily="18" charset="0"/>
            </a:endParaRPr>
          </a:p>
          <a:p>
            <a:pPr algn="ctr">
              <a:defRPr/>
            </a:pPr>
            <a:r>
              <a:rPr lang="es-ES" sz="4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COMO</a:t>
            </a:r>
          </a:p>
          <a:p>
            <a:pPr algn="ctr">
              <a:defRPr/>
            </a:pPr>
            <a:endParaRPr lang="es-ES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Footlight MT Light" pitchFamily="18" charset="0"/>
            </a:endParaRPr>
          </a:p>
          <a:p>
            <a:pPr algn="ctr">
              <a:defRPr/>
            </a:pPr>
            <a:r>
              <a:rPr lang="es-ES" sz="4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 UN ANGEL DE LA GURADA. </a:t>
            </a:r>
            <a:endParaRPr lang="es-ES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1628800"/>
            <a:ext cx="882047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Porque mi corazón </a:t>
            </a:r>
            <a:r>
              <a:rPr lang="es-ES" sz="6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esta</a:t>
            </a:r>
            <a:r>
              <a:rPr lang="es-E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otlight MT Light" pitchFamily="18" charset="0"/>
              </a:rPr>
              <a:t> junto al tuyo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635897" y="5534561"/>
            <a:ext cx="5508103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Solcito te necesito </a:t>
            </a:r>
          </a:p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amor tu papi</a:t>
            </a:r>
            <a:endParaRPr lang="es-ES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25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925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92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192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192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1709</TotalTime>
  <Words>312</Words>
  <Application>Microsoft Office PowerPoint</Application>
  <PresentationFormat>Presentación en pantalla (4:3)</PresentationFormat>
  <Paragraphs>73</Paragraphs>
  <Slides>13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Bradley Hand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37</cp:revision>
  <dcterms:created xsi:type="dcterms:W3CDTF">2011-05-05T22:07:58Z</dcterms:created>
  <dcterms:modified xsi:type="dcterms:W3CDTF">2011-05-12T22:00:22Z</dcterms:modified>
</cp:coreProperties>
</file>