
<file path=[Content_Types].xml><?xml version="1.0" encoding="utf-8"?>
<Types xmlns="http://schemas.openxmlformats.org/package/2006/content-types">
  <Default Extension="png" ContentType="image/png"/>
  <Default Extension="bmp" ContentType="image/bmp"/>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275" r:id="rId3"/>
    <p:sldId id="259" r:id="rId4"/>
    <p:sldId id="260" r:id="rId5"/>
    <p:sldId id="261" r:id="rId6"/>
    <p:sldId id="262" r:id="rId7"/>
    <p:sldId id="263" r:id="rId8"/>
    <p:sldId id="269" r:id="rId9"/>
    <p:sldId id="265" r:id="rId10"/>
    <p:sldId id="271" r:id="rId11"/>
    <p:sldId id="258" r:id="rId12"/>
    <p:sldId id="266" r:id="rId13"/>
    <p:sldId id="268" r:id="rId14"/>
    <p:sldId id="270" r:id="rId1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H22sDrmNxVbBuKKAwgLqkw==" hashData="3ckn3TMyDtUPwCgfXvtBA8uLY7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81C88"/>
    <a:srgbClr val="0099FF"/>
    <a:srgbClr val="FFFFFF"/>
    <a:srgbClr val="FFFF25"/>
    <a:srgbClr val="33CCFF"/>
    <a:srgbClr val="00FFFF"/>
    <a:srgbClr val="FFCE33"/>
    <a:srgbClr val="3104FA"/>
    <a:srgbClr val="FFCCFF"/>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0" d="100"/>
          <a:sy n="40" d="100"/>
        </p:scale>
        <p:origin x="-72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96FEAB69-8C8E-4FB7-9DA5-8231879DFCF0}" type="datetimeFigureOut">
              <a:rPr lang="es-ES"/>
              <a:pPr>
                <a:defRPr/>
              </a:pPr>
              <a:t>29/01/2014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931FFEB1-1F15-4D71-BA66-7DAD0EF701DB}" type="slidenum">
              <a:rPr lang="es-ES"/>
              <a:pPr>
                <a:defRPr/>
              </a:pPr>
              <a:t>‹Nº›</a:t>
            </a:fld>
            <a:endParaRPr lang="es-ES"/>
          </a:p>
        </p:txBody>
      </p:sp>
    </p:spTree>
    <p:extLst>
      <p:ext uri="{BB962C8B-B14F-4D97-AF65-F5344CB8AC3E}">
        <p14:creationId xmlns:p14="http://schemas.microsoft.com/office/powerpoint/2010/main" val="312697000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pPr>
              <a:defRPr/>
            </a:pPr>
            <a:fld id="{931FFEB1-1F15-4D71-BA66-7DAD0EF701DB}" type="slidenum">
              <a:rPr lang="es-ES" smtClean="0"/>
              <a:pPr>
                <a:defRPr/>
              </a:pPr>
              <a:t>2</a:t>
            </a:fld>
            <a:endParaRPr lang="es-ES"/>
          </a:p>
        </p:txBody>
      </p:sp>
    </p:spTree>
    <p:extLst>
      <p:ext uri="{BB962C8B-B14F-4D97-AF65-F5344CB8AC3E}">
        <p14:creationId xmlns:p14="http://schemas.microsoft.com/office/powerpoint/2010/main" val="12426870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pPr>
              <a:defRPr/>
            </a:pPr>
            <a:fld id="{931FFEB1-1F15-4D71-BA66-7DAD0EF701DB}" type="slidenum">
              <a:rPr lang="es-ES" smtClean="0"/>
              <a:pPr>
                <a:defRPr/>
              </a:pPr>
              <a:t>3</a:t>
            </a:fld>
            <a:endParaRPr lang="es-ES"/>
          </a:p>
        </p:txBody>
      </p:sp>
    </p:spTree>
    <p:extLst>
      <p:ext uri="{BB962C8B-B14F-4D97-AF65-F5344CB8AC3E}">
        <p14:creationId xmlns:p14="http://schemas.microsoft.com/office/powerpoint/2010/main" val="909697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1741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BE23EAB-E880-4C00-91DB-FC3DC9145AB5}" type="slidenum">
              <a:rPr lang="es-ES"/>
              <a:pPr eaLnBrk="1" hangingPunct="1"/>
              <a:t>5</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pPr>
              <a:defRPr/>
            </a:pPr>
            <a:fld id="{931FFEB1-1F15-4D71-BA66-7DAD0EF701DB}" type="slidenum">
              <a:rPr lang="es-ES" smtClean="0"/>
              <a:pPr>
                <a:defRPr/>
              </a:pPr>
              <a:t>7</a:t>
            </a:fld>
            <a:endParaRPr lang="es-ES"/>
          </a:p>
        </p:txBody>
      </p:sp>
    </p:spTree>
    <p:extLst>
      <p:ext uri="{BB962C8B-B14F-4D97-AF65-F5344CB8AC3E}">
        <p14:creationId xmlns:p14="http://schemas.microsoft.com/office/powerpoint/2010/main" val="5670261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pPr>
              <a:defRPr/>
            </a:pPr>
            <a:fld id="{931FFEB1-1F15-4D71-BA66-7DAD0EF701DB}" type="slidenum">
              <a:rPr lang="es-ES" smtClean="0"/>
              <a:pPr>
                <a:defRPr/>
              </a:pPr>
              <a:t>8</a:t>
            </a:fld>
            <a:endParaRPr lang="es-ES"/>
          </a:p>
        </p:txBody>
      </p:sp>
    </p:spTree>
    <p:extLst>
      <p:ext uri="{BB962C8B-B14F-4D97-AF65-F5344CB8AC3E}">
        <p14:creationId xmlns:p14="http://schemas.microsoft.com/office/powerpoint/2010/main" val="41235802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pPr>
              <a:defRPr/>
            </a:pPr>
            <a:fld id="{931FFEB1-1F15-4D71-BA66-7DAD0EF701DB}" type="slidenum">
              <a:rPr lang="es-ES" smtClean="0"/>
              <a:pPr>
                <a:defRPr/>
              </a:pPr>
              <a:t>10</a:t>
            </a:fld>
            <a:endParaRPr lang="es-ES"/>
          </a:p>
        </p:txBody>
      </p:sp>
    </p:spTree>
    <p:extLst>
      <p:ext uri="{BB962C8B-B14F-4D97-AF65-F5344CB8AC3E}">
        <p14:creationId xmlns:p14="http://schemas.microsoft.com/office/powerpoint/2010/main" val="798842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pPr>
              <a:defRPr/>
            </a:pPr>
            <a:fld id="{931FFEB1-1F15-4D71-BA66-7DAD0EF701DB}" type="slidenum">
              <a:rPr lang="es-ES" smtClean="0"/>
              <a:pPr>
                <a:defRPr/>
              </a:pPr>
              <a:t>11</a:t>
            </a:fld>
            <a:endParaRPr lang="es-ES"/>
          </a:p>
        </p:txBody>
      </p:sp>
    </p:spTree>
    <p:extLst>
      <p:ext uri="{BB962C8B-B14F-4D97-AF65-F5344CB8AC3E}">
        <p14:creationId xmlns:p14="http://schemas.microsoft.com/office/powerpoint/2010/main" val="2158654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E9A373C-2685-4DFB-812E-45195BDA6E34}" type="slidenum">
              <a:rPr lang="es-ES"/>
              <a:pPr>
                <a:defRPr/>
              </a:pPr>
              <a:t>‹Nº›</a:t>
            </a:fld>
            <a:endParaRPr lang="es-ES"/>
          </a:p>
        </p:txBody>
      </p:sp>
    </p:spTree>
    <p:extLst>
      <p:ext uri="{BB962C8B-B14F-4D97-AF65-F5344CB8AC3E}">
        <p14:creationId xmlns:p14="http://schemas.microsoft.com/office/powerpoint/2010/main" val="3152834831"/>
      </p:ext>
    </p:extLst>
  </p:cSld>
  <p:clrMapOvr>
    <a:masterClrMapping/>
  </p:clrMapOvr>
  <p:transition spd="med" advClick="0" advTm="9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5670CD8-732F-45F3-919E-688C79F9C74D}" type="slidenum">
              <a:rPr lang="es-ES"/>
              <a:pPr>
                <a:defRPr/>
              </a:pPr>
              <a:t>‹Nº›</a:t>
            </a:fld>
            <a:endParaRPr lang="es-ES"/>
          </a:p>
        </p:txBody>
      </p:sp>
    </p:spTree>
    <p:extLst>
      <p:ext uri="{BB962C8B-B14F-4D97-AF65-F5344CB8AC3E}">
        <p14:creationId xmlns:p14="http://schemas.microsoft.com/office/powerpoint/2010/main" val="3161792720"/>
      </p:ext>
    </p:extLst>
  </p:cSld>
  <p:clrMapOvr>
    <a:masterClrMapping/>
  </p:clrMapOvr>
  <p:transition spd="med" advClick="0" advTm="9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AA5B6715-3068-4B36-BD6C-CEA0D2B94EE1}" type="slidenum">
              <a:rPr lang="es-ES"/>
              <a:pPr>
                <a:defRPr/>
              </a:pPr>
              <a:t>‹Nº›</a:t>
            </a:fld>
            <a:endParaRPr lang="es-ES"/>
          </a:p>
        </p:txBody>
      </p:sp>
    </p:spTree>
    <p:extLst>
      <p:ext uri="{BB962C8B-B14F-4D97-AF65-F5344CB8AC3E}">
        <p14:creationId xmlns:p14="http://schemas.microsoft.com/office/powerpoint/2010/main" val="1242944202"/>
      </p:ext>
    </p:extLst>
  </p:cSld>
  <p:clrMapOvr>
    <a:masterClrMapping/>
  </p:clrMapOvr>
  <p:transition spd="med" advClick="0" advTm="9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00B7EA9-2D0D-4EE9-B8DD-57FB1E0E6084}" type="slidenum">
              <a:rPr lang="es-ES"/>
              <a:pPr>
                <a:defRPr/>
              </a:pPr>
              <a:t>‹Nº›</a:t>
            </a:fld>
            <a:endParaRPr lang="es-ES"/>
          </a:p>
        </p:txBody>
      </p:sp>
    </p:spTree>
    <p:extLst>
      <p:ext uri="{BB962C8B-B14F-4D97-AF65-F5344CB8AC3E}">
        <p14:creationId xmlns:p14="http://schemas.microsoft.com/office/powerpoint/2010/main" val="1437810475"/>
      </p:ext>
    </p:extLst>
  </p:cSld>
  <p:clrMapOvr>
    <a:masterClrMapping/>
  </p:clrMapOvr>
  <p:transition spd="med" advClick="0" advTm="9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C96F45BD-F6D6-49FD-AE3A-27F3AEB0D05B}" type="slidenum">
              <a:rPr lang="es-ES"/>
              <a:pPr>
                <a:defRPr/>
              </a:pPr>
              <a:t>‹Nº›</a:t>
            </a:fld>
            <a:endParaRPr lang="es-ES"/>
          </a:p>
        </p:txBody>
      </p:sp>
    </p:spTree>
    <p:extLst>
      <p:ext uri="{BB962C8B-B14F-4D97-AF65-F5344CB8AC3E}">
        <p14:creationId xmlns:p14="http://schemas.microsoft.com/office/powerpoint/2010/main" val="1317893912"/>
      </p:ext>
    </p:extLst>
  </p:cSld>
  <p:clrMapOvr>
    <a:masterClrMapping/>
  </p:clrMapOvr>
  <p:transition spd="med" advClick="0" advTm="9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2C34B00D-93F8-4867-8FAE-A40C2D4A81FC}" type="slidenum">
              <a:rPr lang="es-ES"/>
              <a:pPr>
                <a:defRPr/>
              </a:pPr>
              <a:t>‹Nº›</a:t>
            </a:fld>
            <a:endParaRPr lang="es-ES"/>
          </a:p>
        </p:txBody>
      </p:sp>
    </p:spTree>
    <p:extLst>
      <p:ext uri="{BB962C8B-B14F-4D97-AF65-F5344CB8AC3E}">
        <p14:creationId xmlns:p14="http://schemas.microsoft.com/office/powerpoint/2010/main" val="3185551719"/>
      </p:ext>
    </p:extLst>
  </p:cSld>
  <p:clrMapOvr>
    <a:masterClrMapping/>
  </p:clrMapOvr>
  <p:transition spd="med" advClick="0" advTm="9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63476079-1F91-4CCB-8204-C68DDAC60ACA}" type="slidenum">
              <a:rPr lang="es-ES"/>
              <a:pPr>
                <a:defRPr/>
              </a:pPr>
              <a:t>‹Nº›</a:t>
            </a:fld>
            <a:endParaRPr lang="es-ES"/>
          </a:p>
        </p:txBody>
      </p:sp>
    </p:spTree>
    <p:extLst>
      <p:ext uri="{BB962C8B-B14F-4D97-AF65-F5344CB8AC3E}">
        <p14:creationId xmlns:p14="http://schemas.microsoft.com/office/powerpoint/2010/main" val="2001729579"/>
      </p:ext>
    </p:extLst>
  </p:cSld>
  <p:clrMapOvr>
    <a:masterClrMapping/>
  </p:clrMapOvr>
  <p:transition spd="med" advClick="0" advTm="9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4283D9B8-B54B-429C-948C-3285204FEF79}" type="slidenum">
              <a:rPr lang="es-ES"/>
              <a:pPr>
                <a:defRPr/>
              </a:pPr>
              <a:t>‹Nº›</a:t>
            </a:fld>
            <a:endParaRPr lang="es-ES"/>
          </a:p>
        </p:txBody>
      </p:sp>
    </p:spTree>
    <p:extLst>
      <p:ext uri="{BB962C8B-B14F-4D97-AF65-F5344CB8AC3E}">
        <p14:creationId xmlns:p14="http://schemas.microsoft.com/office/powerpoint/2010/main" val="1481688100"/>
      </p:ext>
    </p:extLst>
  </p:cSld>
  <p:clrMapOvr>
    <a:masterClrMapping/>
  </p:clrMapOvr>
  <p:transition spd="med" advClick="0" advTm="9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7F099FC-D5CB-4B88-9CC8-68FDE515F643}" type="slidenum">
              <a:rPr lang="es-ES"/>
              <a:pPr>
                <a:defRPr/>
              </a:pPr>
              <a:t>‹Nº›</a:t>
            </a:fld>
            <a:endParaRPr lang="es-ES"/>
          </a:p>
        </p:txBody>
      </p:sp>
    </p:spTree>
    <p:extLst>
      <p:ext uri="{BB962C8B-B14F-4D97-AF65-F5344CB8AC3E}">
        <p14:creationId xmlns:p14="http://schemas.microsoft.com/office/powerpoint/2010/main" val="2258222593"/>
      </p:ext>
    </p:extLst>
  </p:cSld>
  <p:clrMapOvr>
    <a:masterClrMapping/>
  </p:clrMapOvr>
  <p:transition spd="med" advClick="0" advTm="9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BD009E4-432C-489E-BEC1-2E41D7A9090C}" type="slidenum">
              <a:rPr lang="es-ES"/>
              <a:pPr>
                <a:defRPr/>
              </a:pPr>
              <a:t>‹Nº›</a:t>
            </a:fld>
            <a:endParaRPr lang="es-ES"/>
          </a:p>
        </p:txBody>
      </p:sp>
    </p:spTree>
    <p:extLst>
      <p:ext uri="{BB962C8B-B14F-4D97-AF65-F5344CB8AC3E}">
        <p14:creationId xmlns:p14="http://schemas.microsoft.com/office/powerpoint/2010/main" val="2763460920"/>
      </p:ext>
    </p:extLst>
  </p:cSld>
  <p:clrMapOvr>
    <a:masterClrMapping/>
  </p:clrMapOvr>
  <p:transition spd="med" advClick="0" advTm="9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F2282E5-811C-4DC5-BE3A-BDB23DACC5BB}" type="slidenum">
              <a:rPr lang="es-ES"/>
              <a:pPr>
                <a:defRPr/>
              </a:pPr>
              <a:t>‹Nº›</a:t>
            </a:fld>
            <a:endParaRPr lang="es-ES"/>
          </a:p>
        </p:txBody>
      </p:sp>
    </p:spTree>
    <p:extLst>
      <p:ext uri="{BB962C8B-B14F-4D97-AF65-F5344CB8AC3E}">
        <p14:creationId xmlns:p14="http://schemas.microsoft.com/office/powerpoint/2010/main" val="117904980"/>
      </p:ext>
    </p:extLst>
  </p:cSld>
  <p:clrMapOvr>
    <a:masterClrMapping/>
  </p:clrMapOvr>
  <p:transition spd="med" advClick="0" advTm="9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BA64C7F1-3D1D-4141-B651-C884C163EDE8}" type="slidenum">
              <a:rPr lang="es-ES_tradnl"/>
              <a:pPr>
                <a:defRPr/>
              </a:pPr>
              <a:t>‹Nº›</a:t>
            </a:fld>
            <a:endParaRPr lang="es-ES_tradnl"/>
          </a:p>
        </p:txBody>
      </p:sp>
    </p:spTree>
    <p:extLst>
      <p:ext uri="{BB962C8B-B14F-4D97-AF65-F5344CB8AC3E}">
        <p14:creationId xmlns:p14="http://schemas.microsoft.com/office/powerpoint/2010/main" val="25398495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948791AF-FA2F-48A9-B5A5-3328DD7040FF}"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Click="0" advTm="9000"/>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solidFill>
                  <a:srgbClr val="000000"/>
                </a:solidFill>
              </a:defRPr>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solidFill>
                  <a:srgbClr val="000000"/>
                </a:solidFill>
              </a:defRPr>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solidFill>
                  <a:srgbClr val="000000"/>
                </a:solidFill>
              </a:defRPr>
            </a:lvl1pPr>
          </a:lstStyle>
          <a:p>
            <a:pPr>
              <a:defRPr/>
            </a:pPr>
            <a:fld id="{D1DED18E-D987-4AE8-AE06-1ABF14A2C1EB}"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hyperlink" Target="http://www.decoratuperfil.net/iconos/fantasia/princess-glitter_42904.html"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bmp"/></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7.png"/><Relationship Id="rId4" Type="http://schemas.openxmlformats.org/officeDocument/2006/relationships/image" Target="../media/image16.gif"/></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gif"/><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mscaras_romanticas__6_"/>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8505" y="0"/>
            <a:ext cx="9144000" cy="6858000"/>
          </a:xfrm>
          <a:prstGeom prst="rect">
            <a:avLst/>
          </a:prstGeom>
          <a:noFill/>
          <a:ln>
            <a:noFill/>
          </a:ln>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4" y="6021288"/>
            <a:ext cx="3829050" cy="720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rot="20536394">
            <a:off x="4837962" y="1027969"/>
            <a:ext cx="2794355" cy="4154984"/>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6600" b="1" dirty="0" smtClean="0">
                <a:ln w="11430"/>
                <a:solidFill>
                  <a:srgbClr val="C00000"/>
                </a:solidFill>
                <a:effectLst>
                  <a:outerShdw blurRad="50800" dist="39000" dir="5460000" algn="tl">
                    <a:srgbClr val="000000">
                      <a:alpha val="38000"/>
                    </a:srgbClr>
                  </a:outerShdw>
                </a:effectLst>
                <a:latin typeface="Monotype Corsiva" pitchFamily="66" charset="0"/>
              </a:rPr>
              <a:t>P</a:t>
            </a:r>
            <a:r>
              <a:rPr lang="es-ES" sz="6600" b="1" cap="none" spc="0" dirty="0" smtClean="0">
                <a:ln w="11430"/>
                <a:solidFill>
                  <a:srgbClr val="C00000"/>
                </a:solidFill>
                <a:effectLst>
                  <a:outerShdw blurRad="50800" dist="39000" dir="5460000" algn="tl">
                    <a:srgbClr val="000000">
                      <a:alpha val="38000"/>
                    </a:srgbClr>
                  </a:outerShdw>
                </a:effectLst>
                <a:latin typeface="Monotype Corsiva" pitchFamily="66" charset="0"/>
              </a:rPr>
              <a:t>alabras</a:t>
            </a:r>
          </a:p>
          <a:p>
            <a:pPr algn="ctr"/>
            <a:r>
              <a:rPr lang="es-ES" sz="6600" b="1" cap="none" spc="0" dirty="0" smtClean="0">
                <a:ln w="11430"/>
                <a:solidFill>
                  <a:srgbClr val="C00000"/>
                </a:solidFill>
                <a:effectLst>
                  <a:outerShdw blurRad="50800" dist="39000" dir="5460000" algn="tl">
                    <a:srgbClr val="000000">
                      <a:alpha val="38000"/>
                    </a:srgbClr>
                  </a:outerShdw>
                </a:effectLst>
                <a:latin typeface="Monotype Corsiva" pitchFamily="66" charset="0"/>
              </a:rPr>
              <a:t> Para</a:t>
            </a:r>
          </a:p>
          <a:p>
            <a:pPr algn="ctr"/>
            <a:r>
              <a:rPr lang="es-ES" sz="6600" b="1" cap="none" spc="0" dirty="0" smtClean="0">
                <a:ln w="11430"/>
                <a:solidFill>
                  <a:srgbClr val="C00000"/>
                </a:solidFill>
                <a:effectLst>
                  <a:outerShdw blurRad="50800" dist="39000" dir="5460000" algn="tl">
                    <a:srgbClr val="000000">
                      <a:alpha val="38000"/>
                    </a:srgbClr>
                  </a:outerShdw>
                </a:effectLst>
                <a:latin typeface="Monotype Corsiva" pitchFamily="66" charset="0"/>
              </a:rPr>
              <a:t> </a:t>
            </a:r>
            <a:r>
              <a:rPr lang="es-ES" sz="6600" b="1" dirty="0" smtClean="0">
                <a:ln w="11430"/>
                <a:solidFill>
                  <a:srgbClr val="C00000"/>
                </a:solidFill>
                <a:effectLst>
                  <a:outerShdw blurRad="50800" dist="39000" dir="5460000" algn="tl">
                    <a:srgbClr val="000000">
                      <a:alpha val="38000"/>
                    </a:srgbClr>
                  </a:outerShdw>
                </a:effectLst>
                <a:latin typeface="Monotype Corsiva" pitchFamily="66" charset="0"/>
              </a:rPr>
              <a:t>E</a:t>
            </a:r>
            <a:r>
              <a:rPr lang="es-ES" sz="6600" b="1" cap="none" spc="0" dirty="0" smtClean="0">
                <a:ln w="11430"/>
                <a:solidFill>
                  <a:srgbClr val="C00000"/>
                </a:solidFill>
                <a:effectLst>
                  <a:outerShdw blurRad="50800" dist="39000" dir="5460000" algn="tl">
                    <a:srgbClr val="000000">
                      <a:alpha val="38000"/>
                    </a:srgbClr>
                  </a:outerShdw>
                </a:effectLst>
                <a:latin typeface="Monotype Corsiva" pitchFamily="66" charset="0"/>
              </a:rPr>
              <a:t>l </a:t>
            </a:r>
          </a:p>
          <a:p>
            <a:pPr algn="ctr"/>
            <a:r>
              <a:rPr lang="es-ES" sz="6600" b="1" dirty="0" smtClean="0">
                <a:ln w="11430"/>
                <a:solidFill>
                  <a:srgbClr val="C00000"/>
                </a:solidFill>
                <a:effectLst>
                  <a:outerShdw blurRad="50800" dist="39000" dir="5460000" algn="tl">
                    <a:srgbClr val="000000">
                      <a:alpha val="38000"/>
                    </a:srgbClr>
                  </a:outerShdw>
                </a:effectLst>
                <a:latin typeface="Monotype Corsiva" pitchFamily="66" charset="0"/>
              </a:rPr>
              <a:t>Corazón</a:t>
            </a:r>
            <a:endParaRPr lang="es-ES" sz="6600" b="1" cap="none" spc="0" dirty="0">
              <a:ln w="11430"/>
              <a:solidFill>
                <a:srgbClr val="C00000"/>
              </a:solidFill>
              <a:effectLst>
                <a:outerShdw blurRad="50800" dist="39000" dir="5460000" algn="tl">
                  <a:srgbClr val="000000">
                    <a:alpha val="38000"/>
                  </a:srgbClr>
                </a:outerShdw>
              </a:effectLst>
              <a:latin typeface="Monotype Corsiva" pitchFamily="66" charset="0"/>
            </a:endParaRPr>
          </a:p>
        </p:txBody>
      </p:sp>
    </p:spTree>
    <p:extLst>
      <p:ext uri="{BB962C8B-B14F-4D97-AF65-F5344CB8AC3E}">
        <p14:creationId xmlns:p14="http://schemas.microsoft.com/office/powerpoint/2010/main" val="1064749155"/>
      </p:ext>
    </p:extLst>
  </p:cSld>
  <p:clrMapOvr>
    <a:masterClrMapping/>
  </p:clrMapOvr>
  <mc:AlternateContent xmlns:mc="http://schemas.openxmlformats.org/markup-compatibility/2006" xmlns:p14="http://schemas.microsoft.com/office/powerpoint/2010/main">
    <mc:Choice Requires="p14">
      <p:transition spd="slow" p14:dur="4000" advClick="0" advTm="6000">
        <p14:vortex dir="r"/>
        <p:sndAc>
          <p:stSnd>
            <p:snd r:embed="rId2" name="Richard Clayderman   Theme from love story (Historia de amor).wav"/>
          </p:stSnd>
        </p:sndAc>
      </p:transition>
    </mc:Choice>
    <mc:Fallback xmlns="">
      <p:transition spd="slow" advClick="0" advTm="6000">
        <p:fade/>
        <p:sndAc>
          <p:stSnd>
            <p:snd r:embed="rId5" name="Richard Clayderman   Theme from love story (Historia de amo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tarjetas-postales-de-amor-con-imagenes-frases-dedicatorias-enamorados-te-amo-te-quiero-bonitas-love-16"/>
          <p:cNvPicPr>
            <a:picLocks noGrp="1" noChangeAspect="1"/>
          </p:cNvPicPr>
          <p:nvPr isPhoto="1"/>
        </p:nvPicPr>
        <p:blipFill rotWithShape="1">
          <a:blip r:embed="rId3">
            <a:lum/>
            <a:extLst>
              <a:ext uri="{28A0092B-C50C-407E-A947-70E740481C1C}">
                <a14:useLocalDpi xmlns:a14="http://schemas.microsoft.com/office/drawing/2010/main" val="0"/>
              </a:ext>
            </a:extLst>
          </a:blip>
          <a:srcRect l="5994" t="3383" r="6268" b="28955"/>
          <a:stretch/>
        </p:blipFill>
        <p:spPr>
          <a:xfrm>
            <a:off x="0" y="0"/>
            <a:ext cx="9467850" cy="6869564"/>
          </a:xfrm>
          <a:prstGeom prst="rect">
            <a:avLst/>
          </a:prstGeom>
          <a:noFill/>
          <a:ln>
            <a:noFill/>
          </a:ln>
        </p:spPr>
      </p:pic>
      <p:sp>
        <p:nvSpPr>
          <p:cNvPr id="5123" name="Rectangle 4"/>
          <p:cNvSpPr>
            <a:spLocks noChangeArrowheads="1"/>
          </p:cNvSpPr>
          <p:nvPr/>
        </p:nvSpPr>
        <p:spPr bwMode="auto">
          <a:xfrm>
            <a:off x="971550" y="5597803"/>
            <a:ext cx="78486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PE" b="1" dirty="0">
                <a:solidFill>
                  <a:schemeClr val="accent1"/>
                </a:solidFill>
              </a:rPr>
              <a:t>                                </a:t>
            </a:r>
          </a:p>
        </p:txBody>
      </p:sp>
      <p:pic>
        <p:nvPicPr>
          <p:cNvPr id="5124" name="Picture 16" descr="imagenes para hi5">
            <a:hlinkClick r:id="rId4"/>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48169" y="312181"/>
            <a:ext cx="1628775"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tarjetas-postales-de-amor-con-imagenes-frases-dedicatorias-enamorados-te-amo-te-quiero-bonitas-love-16"/>
          <p:cNvPicPr>
            <a:picLocks noGrp="1" noChangeAspect="1"/>
          </p:cNvPicPr>
          <p:nvPr isPhoto="1"/>
        </p:nvPicPr>
        <p:blipFill rotWithShape="1">
          <a:blip r:embed="rId3">
            <a:lum/>
            <a:extLst>
              <a:ext uri="{28A0092B-C50C-407E-A947-70E740481C1C}">
                <a14:useLocalDpi xmlns:a14="http://schemas.microsoft.com/office/drawing/2010/main" val="0"/>
              </a:ext>
            </a:extLst>
          </a:blip>
          <a:srcRect l="5994" t="3383" r="6268" b="28955"/>
          <a:stretch/>
        </p:blipFill>
        <p:spPr>
          <a:xfrm>
            <a:off x="-19843" y="44624"/>
            <a:ext cx="4714154" cy="6828328"/>
          </a:xfrm>
          <a:prstGeom prst="rect">
            <a:avLst/>
          </a:prstGeom>
          <a:noFill/>
          <a:ln>
            <a:noFill/>
          </a:ln>
        </p:spPr>
      </p:pic>
      <p:pic>
        <p:nvPicPr>
          <p:cNvPr id="12" name="11 Imagen" descr="tarjetas-postales-de-amor-con-imagenes-frases-dedicatorias-enamorados-te-amo-te-quiero-bonitas-love-16"/>
          <p:cNvPicPr>
            <a:picLocks noGrp="1" noChangeAspect="1"/>
          </p:cNvPicPr>
          <p:nvPr isPhoto="1"/>
        </p:nvPicPr>
        <p:blipFill rotWithShape="1">
          <a:blip r:embed="rId3">
            <a:lum/>
            <a:extLst>
              <a:ext uri="{28A0092B-C50C-407E-A947-70E740481C1C}">
                <a14:useLocalDpi xmlns:a14="http://schemas.microsoft.com/office/drawing/2010/main" val="0"/>
              </a:ext>
            </a:extLst>
          </a:blip>
          <a:srcRect l="5994" t="3383" r="6268" b="28955"/>
          <a:stretch/>
        </p:blipFill>
        <p:spPr>
          <a:xfrm flipH="1">
            <a:off x="4716015" y="0"/>
            <a:ext cx="4751833" cy="6858000"/>
          </a:xfrm>
          <a:prstGeom prst="rect">
            <a:avLst/>
          </a:prstGeom>
          <a:noFill/>
          <a:ln>
            <a:noFill/>
          </a:ln>
        </p:spPr>
      </p:pic>
      <p:sp>
        <p:nvSpPr>
          <p:cNvPr id="2" name="1 CuadroTexto"/>
          <p:cNvSpPr txBox="1"/>
          <p:nvPr/>
        </p:nvSpPr>
        <p:spPr>
          <a:xfrm>
            <a:off x="0" y="5838513"/>
            <a:ext cx="9144000" cy="1077218"/>
          </a:xfrm>
          <a:prstGeom prst="rect">
            <a:avLst/>
          </a:prstGeom>
          <a:noFill/>
        </p:spPr>
        <p:txBody>
          <a:bodyPr wrap="square" rtlCol="0">
            <a:spAutoFit/>
          </a:bodyPr>
          <a:lstStyle/>
          <a:p>
            <a:r>
              <a:rPr lang="es-ES" sz="3200" b="1" dirty="0" smtClean="0">
                <a:solidFill>
                  <a:srgbClr val="FFCC00"/>
                </a:solidFill>
                <a:effectLst>
                  <a:glow rad="101600">
                    <a:srgbClr val="0099FF">
                      <a:alpha val="60000"/>
                    </a:srgbClr>
                  </a:glow>
                </a:effectLst>
                <a:latin typeface="Monotype Corsiva" pitchFamily="66" charset="0"/>
              </a:rPr>
              <a:t>No hay puerta por muy cerrada que esté, que el amor no lo abra</a:t>
            </a:r>
          </a:p>
          <a:p>
            <a:endParaRPr lang="es-ES" sz="3200" b="1" dirty="0">
              <a:solidFill>
                <a:srgbClr val="FF0000"/>
              </a:solidFill>
              <a:effectLst>
                <a:glow rad="101600">
                  <a:srgbClr val="0099FF">
                    <a:alpha val="60000"/>
                  </a:srgbClr>
                </a:glow>
              </a:effectLst>
              <a:latin typeface="Monotype Corsiva"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10000">
        <p14:vortex dir="d"/>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5000"/>
                                        <p:tgtEl>
                                          <p:spTgt spid="11"/>
                                        </p:tgtEl>
                                        <p:attrNameLst>
                                          <p:attrName>ppt_w</p:attrName>
                                        </p:attrNameLst>
                                      </p:cBhvr>
                                      <p:tavLst>
                                        <p:tav tm="0">
                                          <p:val>
                                            <p:strVal val="ppt_w"/>
                                          </p:val>
                                        </p:tav>
                                        <p:tav tm="100000">
                                          <p:val>
                                            <p:strVal val="ppt_w*0.70"/>
                                          </p:val>
                                        </p:tav>
                                      </p:tavLst>
                                    </p:anim>
                                    <p:anim calcmode="lin" valueType="num">
                                      <p:cBhvr>
                                        <p:cTn id="7" dur="5000"/>
                                        <p:tgtEl>
                                          <p:spTgt spid="11"/>
                                        </p:tgtEl>
                                        <p:attrNameLst>
                                          <p:attrName>ppt_h</p:attrName>
                                        </p:attrNameLst>
                                      </p:cBhvr>
                                      <p:tavLst>
                                        <p:tav tm="0">
                                          <p:val>
                                            <p:strVal val="ppt_h"/>
                                          </p:val>
                                        </p:tav>
                                        <p:tav tm="100000">
                                          <p:val>
                                            <p:strVal val="ppt_h"/>
                                          </p:val>
                                        </p:tav>
                                      </p:tavLst>
                                    </p:anim>
                                    <p:animEffect transition="out" filter="fade">
                                      <p:cBhvr>
                                        <p:cTn id="8" dur="5000"/>
                                        <p:tgtEl>
                                          <p:spTgt spid="11"/>
                                        </p:tgtEl>
                                      </p:cBhvr>
                                    </p:animEffect>
                                    <p:set>
                                      <p:cBhvr>
                                        <p:cTn id="9" dur="1" fill="hold">
                                          <p:stCondLst>
                                            <p:cond delay="4999"/>
                                          </p:stCondLst>
                                        </p:cTn>
                                        <p:tgtEl>
                                          <p:spTgt spid="11"/>
                                        </p:tgtEl>
                                        <p:attrNameLst>
                                          <p:attrName>style.visibility</p:attrName>
                                        </p:attrNameLst>
                                      </p:cBhvr>
                                      <p:to>
                                        <p:strVal val="hidden"/>
                                      </p:to>
                                    </p:set>
                                  </p:childTnLst>
                                </p:cTn>
                              </p:par>
                              <p:par>
                                <p:cTn id="10" presetID="55" presetClass="exit" presetSubtype="0" fill="hold" nodeType="withEffect">
                                  <p:stCondLst>
                                    <p:cond delay="0"/>
                                  </p:stCondLst>
                                  <p:childTnLst>
                                    <p:anim calcmode="lin" valueType="num">
                                      <p:cBhvr>
                                        <p:cTn id="11" dur="5000"/>
                                        <p:tgtEl>
                                          <p:spTgt spid="12"/>
                                        </p:tgtEl>
                                        <p:attrNameLst>
                                          <p:attrName>ppt_w</p:attrName>
                                        </p:attrNameLst>
                                      </p:cBhvr>
                                      <p:tavLst>
                                        <p:tav tm="0">
                                          <p:val>
                                            <p:strVal val="ppt_w"/>
                                          </p:val>
                                        </p:tav>
                                        <p:tav tm="100000">
                                          <p:val>
                                            <p:strVal val="ppt_w*0.70"/>
                                          </p:val>
                                        </p:tav>
                                      </p:tavLst>
                                    </p:anim>
                                    <p:anim calcmode="lin" valueType="num">
                                      <p:cBhvr>
                                        <p:cTn id="12" dur="5000"/>
                                        <p:tgtEl>
                                          <p:spTgt spid="12"/>
                                        </p:tgtEl>
                                        <p:attrNameLst>
                                          <p:attrName>ppt_h</p:attrName>
                                        </p:attrNameLst>
                                      </p:cBhvr>
                                      <p:tavLst>
                                        <p:tav tm="0">
                                          <p:val>
                                            <p:strVal val="ppt_h"/>
                                          </p:val>
                                        </p:tav>
                                        <p:tav tm="100000">
                                          <p:val>
                                            <p:strVal val="ppt_h"/>
                                          </p:val>
                                        </p:tav>
                                      </p:tavLst>
                                    </p:anim>
                                    <p:animEffect transition="out" filter="fade">
                                      <p:cBhvr>
                                        <p:cTn id="13" dur="5000"/>
                                        <p:tgtEl>
                                          <p:spTgt spid="12"/>
                                        </p:tgtEl>
                                      </p:cBhvr>
                                    </p:animEffect>
                                    <p:set>
                                      <p:cBhvr>
                                        <p:cTn id="14"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ellashoy.com/images/escapada_romanrica_parej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32452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 name="5 Imagen" descr="Dibujogggggg"/>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1"/>
            <a:ext cx="4650937" cy="6844512"/>
          </a:xfrm>
          <a:prstGeom prst="rect">
            <a:avLst/>
          </a:prstGeom>
          <a:noFill/>
          <a:ln>
            <a:noFill/>
          </a:ln>
        </p:spPr>
      </p:pic>
      <p:pic>
        <p:nvPicPr>
          <p:cNvPr id="7" name="6 Imagen" descr="Dibujogggggg"/>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flipH="1">
            <a:off x="4662263" y="1"/>
            <a:ext cx="4662263" cy="6844511"/>
          </a:xfrm>
          <a:prstGeom prst="rect">
            <a:avLst/>
          </a:prstGeom>
          <a:noFill/>
          <a:ln>
            <a:noFill/>
          </a:ln>
        </p:spPr>
      </p:pic>
      <p:sp>
        <p:nvSpPr>
          <p:cNvPr id="3" name="2 Rectángulo"/>
          <p:cNvSpPr/>
          <p:nvPr/>
        </p:nvSpPr>
        <p:spPr>
          <a:xfrm>
            <a:off x="323528" y="5890406"/>
            <a:ext cx="8136904" cy="954107"/>
          </a:xfrm>
          <a:prstGeom prst="rect">
            <a:avLst/>
          </a:prstGeom>
        </p:spPr>
        <p:txBody>
          <a:bodyPr wrap="square">
            <a:spAutoFit/>
          </a:bodyPr>
          <a:lstStyle/>
          <a:p>
            <a:pPr lvl="0" algn="ctr"/>
            <a:r>
              <a:rPr lang="es-ES" sz="2800" b="1" dirty="0">
                <a:solidFill>
                  <a:schemeClr val="accent3">
                    <a:lumMod val="90000"/>
                  </a:schemeClr>
                </a:solidFill>
                <a:effectLst>
                  <a:glow rad="101600">
                    <a:srgbClr val="0070C0">
                      <a:alpha val="60000"/>
                    </a:srgbClr>
                  </a:glow>
                </a:effectLst>
                <a:latin typeface="Monotype Corsiva" pitchFamily="66" charset="0"/>
                <a:ea typeface="Times New Roman" pitchFamily="18" charset="0"/>
              </a:rPr>
              <a:t>Cuando tu corazón se ilumine con el suave colorido</a:t>
            </a:r>
            <a:br>
              <a:rPr lang="es-ES" sz="2800" b="1" dirty="0">
                <a:solidFill>
                  <a:schemeClr val="accent3">
                    <a:lumMod val="90000"/>
                  </a:schemeClr>
                </a:solidFill>
                <a:effectLst>
                  <a:glow rad="101600">
                    <a:srgbClr val="0070C0">
                      <a:alpha val="60000"/>
                    </a:srgbClr>
                  </a:glow>
                </a:effectLst>
                <a:latin typeface="Monotype Corsiva" pitchFamily="66" charset="0"/>
                <a:ea typeface="Times New Roman" pitchFamily="18" charset="0"/>
              </a:rPr>
            </a:br>
            <a:r>
              <a:rPr lang="es-ES" sz="2800" b="1" dirty="0">
                <a:solidFill>
                  <a:schemeClr val="accent3">
                    <a:lumMod val="90000"/>
                  </a:schemeClr>
                </a:solidFill>
                <a:effectLst>
                  <a:glow rad="101600">
                    <a:srgbClr val="0070C0">
                      <a:alpha val="60000"/>
                    </a:srgbClr>
                  </a:glow>
                </a:effectLst>
                <a:latin typeface="Monotype Corsiva" pitchFamily="66" charset="0"/>
                <a:ea typeface="Times New Roman" pitchFamily="18" charset="0"/>
              </a:rPr>
              <a:t>de la puesta del sol, recuerda que alguien amaneció contigo.</a:t>
            </a:r>
            <a:endParaRPr lang="es-ES" sz="2800" b="1" dirty="0">
              <a:solidFill>
                <a:schemeClr val="accent3">
                  <a:lumMod val="90000"/>
                </a:schemeClr>
              </a:solidFill>
              <a:effectLst>
                <a:glow rad="101600">
                  <a:srgbClr val="0070C0">
                    <a:alpha val="60000"/>
                  </a:srgbClr>
                </a:glow>
              </a:effectLst>
              <a:latin typeface="Monotype Corsiva"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10000">
        <p14:vortex dir="r"/>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6"/>
                                        </p:tgtEl>
                                        <p:attrNameLst>
                                          <p:attrName>ppt_w</p:attrName>
                                        </p:attrNameLst>
                                      </p:cBhvr>
                                      <p:tavLst>
                                        <p:tav tm="0">
                                          <p:val>
                                            <p:strVal val="ppt_w"/>
                                          </p:val>
                                        </p:tav>
                                        <p:tav tm="100000">
                                          <p:val>
                                            <p:strVal val="ppt_w*0.70"/>
                                          </p:val>
                                        </p:tav>
                                      </p:tavLst>
                                    </p:anim>
                                    <p:anim calcmode="lin" valueType="num">
                                      <p:cBhvr>
                                        <p:cTn id="7" dur="1000"/>
                                        <p:tgtEl>
                                          <p:spTgt spid="6"/>
                                        </p:tgtEl>
                                        <p:attrNameLst>
                                          <p:attrName>ppt_h</p:attrName>
                                        </p:attrNameLst>
                                      </p:cBhvr>
                                      <p:tavLst>
                                        <p:tav tm="0">
                                          <p:val>
                                            <p:strVal val="ppt_h"/>
                                          </p:val>
                                        </p:tav>
                                        <p:tav tm="100000">
                                          <p:val>
                                            <p:strVal val="ppt_h"/>
                                          </p:val>
                                        </p:tav>
                                      </p:tavLst>
                                    </p:anim>
                                    <p:animEffect transition="out" filter="fade">
                                      <p:cBhvr>
                                        <p:cTn id="8" dur="1000"/>
                                        <p:tgtEl>
                                          <p:spTgt spid="6"/>
                                        </p:tgtEl>
                                      </p:cBhvr>
                                    </p:animEffect>
                                    <p:set>
                                      <p:cBhvr>
                                        <p:cTn id="9" dur="1" fill="hold">
                                          <p:stCondLst>
                                            <p:cond delay="999"/>
                                          </p:stCondLst>
                                        </p:cTn>
                                        <p:tgtEl>
                                          <p:spTgt spid="6"/>
                                        </p:tgtEl>
                                        <p:attrNameLst>
                                          <p:attrName>style.visibility</p:attrName>
                                        </p:attrNameLst>
                                      </p:cBhvr>
                                      <p:to>
                                        <p:strVal val="hidden"/>
                                      </p:to>
                                    </p:set>
                                  </p:childTnLst>
                                </p:cTn>
                              </p:par>
                              <p:par>
                                <p:cTn id="10" presetID="55" presetClass="exit" presetSubtype="0" fill="hold" nodeType="withEffect">
                                  <p:stCondLst>
                                    <p:cond delay="0"/>
                                  </p:stCondLst>
                                  <p:childTnLst>
                                    <p:anim calcmode="lin" valueType="num">
                                      <p:cBhvr>
                                        <p:cTn id="11" dur="1000"/>
                                        <p:tgtEl>
                                          <p:spTgt spid="7"/>
                                        </p:tgtEl>
                                        <p:attrNameLst>
                                          <p:attrName>ppt_w</p:attrName>
                                        </p:attrNameLst>
                                      </p:cBhvr>
                                      <p:tavLst>
                                        <p:tav tm="0">
                                          <p:val>
                                            <p:strVal val="ppt_w"/>
                                          </p:val>
                                        </p:tav>
                                        <p:tav tm="100000">
                                          <p:val>
                                            <p:strVal val="ppt_w*0.70"/>
                                          </p:val>
                                        </p:tav>
                                      </p:tavLst>
                                    </p:anim>
                                    <p:anim calcmode="lin" valueType="num">
                                      <p:cBhvr>
                                        <p:cTn id="12" dur="1000"/>
                                        <p:tgtEl>
                                          <p:spTgt spid="7"/>
                                        </p:tgtEl>
                                        <p:attrNameLst>
                                          <p:attrName>ppt_h</p:attrName>
                                        </p:attrNameLst>
                                      </p:cBhvr>
                                      <p:tavLst>
                                        <p:tav tm="0">
                                          <p:val>
                                            <p:strVal val="ppt_h"/>
                                          </p:val>
                                        </p:tav>
                                        <p:tav tm="100000">
                                          <p:val>
                                            <p:strVal val="ppt_h"/>
                                          </p:val>
                                        </p:tav>
                                      </p:tavLst>
                                    </p:anim>
                                    <p:animEffect transition="out" filter="fade">
                                      <p:cBhvr>
                                        <p:cTn id="13" dur="1000"/>
                                        <p:tgtEl>
                                          <p:spTgt spid="7"/>
                                        </p:tgtEl>
                                      </p:cBhvr>
                                    </p:animEffect>
                                    <p:set>
                                      <p:cBhvr>
                                        <p:cTn id="14" dur="1" fill="hold">
                                          <p:stCondLst>
                                            <p:cond delay="999"/>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31" presetClass="exit" presetSubtype="0" fill="hold" nodeType="clickEffect">
                                  <p:stCondLst>
                                    <p:cond delay="0"/>
                                  </p:stCondLst>
                                  <p:childTnLst>
                                    <p:anim calcmode="lin" valueType="num">
                                      <p:cBhvr>
                                        <p:cTn id="18" dur="1000"/>
                                        <p:tgtEl>
                                          <p:spTgt spid="6"/>
                                        </p:tgtEl>
                                        <p:attrNameLst>
                                          <p:attrName>ppt_w</p:attrName>
                                        </p:attrNameLst>
                                      </p:cBhvr>
                                      <p:tavLst>
                                        <p:tav tm="0">
                                          <p:val>
                                            <p:strVal val="ppt_w"/>
                                          </p:val>
                                        </p:tav>
                                        <p:tav tm="100000">
                                          <p:val>
                                            <p:fltVal val="0"/>
                                          </p:val>
                                        </p:tav>
                                      </p:tavLst>
                                    </p:anim>
                                    <p:anim calcmode="lin" valueType="num">
                                      <p:cBhvr>
                                        <p:cTn id="19" dur="1000"/>
                                        <p:tgtEl>
                                          <p:spTgt spid="6"/>
                                        </p:tgtEl>
                                        <p:attrNameLst>
                                          <p:attrName>ppt_h</p:attrName>
                                        </p:attrNameLst>
                                      </p:cBhvr>
                                      <p:tavLst>
                                        <p:tav tm="0">
                                          <p:val>
                                            <p:strVal val="ppt_h"/>
                                          </p:val>
                                        </p:tav>
                                        <p:tav tm="100000">
                                          <p:val>
                                            <p:fltVal val="0"/>
                                          </p:val>
                                        </p:tav>
                                      </p:tavLst>
                                    </p:anim>
                                    <p:anim calcmode="lin" valueType="num">
                                      <p:cBhvr>
                                        <p:cTn id="20" dur="1000"/>
                                        <p:tgtEl>
                                          <p:spTgt spid="6"/>
                                        </p:tgtEl>
                                        <p:attrNameLst>
                                          <p:attrName>style.rotation</p:attrName>
                                        </p:attrNameLst>
                                      </p:cBhvr>
                                      <p:tavLst>
                                        <p:tav tm="0">
                                          <p:val>
                                            <p:fltVal val="0"/>
                                          </p:val>
                                        </p:tav>
                                        <p:tav tm="100000">
                                          <p:val>
                                            <p:fltVal val="90"/>
                                          </p:val>
                                        </p:tav>
                                      </p:tavLst>
                                    </p:anim>
                                    <p:animEffect transition="out" filter="fade">
                                      <p:cBhvr>
                                        <p:cTn id="21" dur="1000"/>
                                        <p:tgtEl>
                                          <p:spTgt spid="6"/>
                                        </p:tgtEl>
                                      </p:cBhvr>
                                    </p:animEffect>
                                    <p:set>
                                      <p:cBhvr>
                                        <p:cTn id="22" dur="1" fill="hold">
                                          <p:stCondLst>
                                            <p:cond delay="999"/>
                                          </p:stCondLst>
                                        </p:cTn>
                                        <p:tgtEl>
                                          <p:spTgt spid="6"/>
                                        </p:tgtEl>
                                        <p:attrNameLst>
                                          <p:attrName>style.visibility</p:attrName>
                                        </p:attrNameLst>
                                      </p:cBhvr>
                                      <p:to>
                                        <p:strVal val="hidden"/>
                                      </p:to>
                                    </p:set>
                                  </p:childTnLst>
                                </p:cTn>
                              </p:par>
                              <p:par>
                                <p:cTn id="23" presetID="31" presetClass="exit" presetSubtype="0" fill="hold" nodeType="withEffect">
                                  <p:stCondLst>
                                    <p:cond delay="0"/>
                                  </p:stCondLst>
                                  <p:childTnLst>
                                    <p:anim calcmode="lin" valueType="num">
                                      <p:cBhvr>
                                        <p:cTn id="24" dur="1000"/>
                                        <p:tgtEl>
                                          <p:spTgt spid="7"/>
                                        </p:tgtEl>
                                        <p:attrNameLst>
                                          <p:attrName>ppt_w</p:attrName>
                                        </p:attrNameLst>
                                      </p:cBhvr>
                                      <p:tavLst>
                                        <p:tav tm="0">
                                          <p:val>
                                            <p:strVal val="ppt_w"/>
                                          </p:val>
                                        </p:tav>
                                        <p:tav tm="100000">
                                          <p:val>
                                            <p:fltVal val="0"/>
                                          </p:val>
                                        </p:tav>
                                      </p:tavLst>
                                    </p:anim>
                                    <p:anim calcmode="lin" valueType="num">
                                      <p:cBhvr>
                                        <p:cTn id="25" dur="1000"/>
                                        <p:tgtEl>
                                          <p:spTgt spid="7"/>
                                        </p:tgtEl>
                                        <p:attrNameLst>
                                          <p:attrName>ppt_h</p:attrName>
                                        </p:attrNameLst>
                                      </p:cBhvr>
                                      <p:tavLst>
                                        <p:tav tm="0">
                                          <p:val>
                                            <p:strVal val="ppt_h"/>
                                          </p:val>
                                        </p:tav>
                                        <p:tav tm="100000">
                                          <p:val>
                                            <p:fltVal val="0"/>
                                          </p:val>
                                        </p:tav>
                                      </p:tavLst>
                                    </p:anim>
                                    <p:anim calcmode="lin" valueType="num">
                                      <p:cBhvr>
                                        <p:cTn id="26" dur="1000"/>
                                        <p:tgtEl>
                                          <p:spTgt spid="7"/>
                                        </p:tgtEl>
                                        <p:attrNameLst>
                                          <p:attrName>style.rotation</p:attrName>
                                        </p:attrNameLst>
                                      </p:cBhvr>
                                      <p:tavLst>
                                        <p:tav tm="0">
                                          <p:val>
                                            <p:fltVal val="0"/>
                                          </p:val>
                                        </p:tav>
                                        <p:tav tm="100000">
                                          <p:val>
                                            <p:fltVal val="90"/>
                                          </p:val>
                                        </p:tav>
                                      </p:tavLst>
                                    </p:anim>
                                    <p:animEffect transition="out" filter="fade">
                                      <p:cBhvr>
                                        <p:cTn id="27" dur="1000"/>
                                        <p:tgtEl>
                                          <p:spTgt spid="7"/>
                                        </p:tgtEl>
                                      </p:cBhvr>
                                    </p:animEffect>
                                    <p:set>
                                      <p:cBhvr>
                                        <p:cTn id="28"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4.bp.blogspot.com/-aABEUyJ_0fk/Uer39Szd0eI/AAAAAAAAAxM/uE-18MaGxeY/s1600/imagesCADQ2O9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6 Imagen" descr="FUEGO-Y-PASI-oN"/>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4572000" cy="6858000"/>
          </a:xfrm>
          <a:prstGeom prst="rect">
            <a:avLst/>
          </a:prstGeom>
          <a:noFill/>
          <a:ln>
            <a:noFill/>
          </a:ln>
        </p:spPr>
      </p:pic>
      <p:pic>
        <p:nvPicPr>
          <p:cNvPr id="8" name="7 Imagen" descr="FUEGO-Y-PASI-oN"/>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4571999" y="19400"/>
            <a:ext cx="4572001" cy="6858000"/>
          </a:xfrm>
          <a:prstGeom prst="rect">
            <a:avLst/>
          </a:prstGeom>
          <a:noFill/>
          <a:ln>
            <a:noFill/>
          </a:ln>
        </p:spPr>
      </p:pic>
      <p:sp>
        <p:nvSpPr>
          <p:cNvPr id="3" name="2 Rectángulo"/>
          <p:cNvSpPr/>
          <p:nvPr/>
        </p:nvSpPr>
        <p:spPr>
          <a:xfrm>
            <a:off x="107504" y="5229200"/>
            <a:ext cx="8496944" cy="1384995"/>
          </a:xfrm>
          <a:prstGeom prst="rect">
            <a:avLst/>
          </a:prstGeom>
        </p:spPr>
        <p:txBody>
          <a:bodyPr wrap="square">
            <a:spAutoFit/>
          </a:bodyPr>
          <a:lstStyle/>
          <a:p>
            <a:pPr lvl="0" algn="ctr" fontAlgn="auto">
              <a:spcBef>
                <a:spcPts val="0"/>
              </a:spcBef>
              <a:spcAft>
                <a:spcPts val="0"/>
              </a:spcAft>
            </a:pPr>
            <a:r>
              <a:rPr lang="es-ES" sz="2800" b="1" dirty="0">
                <a:solidFill>
                  <a:srgbClr val="3104FA"/>
                </a:solidFill>
                <a:effectLst>
                  <a:glow rad="101600">
                    <a:srgbClr val="DCE800"/>
                  </a:glow>
                </a:effectLst>
                <a:latin typeface="Monotype Corsiva" pitchFamily="66" charset="0"/>
              </a:rPr>
              <a:t>Cuando el fuego de la pasión queme </a:t>
            </a:r>
            <a:r>
              <a:rPr lang="es-ES" sz="2800" b="1" dirty="0" smtClean="0">
                <a:solidFill>
                  <a:srgbClr val="3104FA"/>
                </a:solidFill>
                <a:effectLst>
                  <a:glow rad="101600">
                    <a:srgbClr val="DCE800"/>
                  </a:glow>
                </a:effectLst>
                <a:latin typeface="Monotype Corsiva" pitchFamily="66" charset="0"/>
              </a:rPr>
              <a:t>tu corazón</a:t>
            </a:r>
            <a:r>
              <a:rPr lang="es-ES" sz="2800" b="1" dirty="0">
                <a:solidFill>
                  <a:srgbClr val="3104FA"/>
                </a:solidFill>
                <a:effectLst>
                  <a:glow rad="101600">
                    <a:srgbClr val="DCE800"/>
                  </a:glow>
                </a:effectLst>
                <a:latin typeface="Monotype Corsiva" pitchFamily="66" charset="0"/>
              </a:rPr>
              <a:t>,</a:t>
            </a:r>
            <a:r>
              <a:rPr lang="es-ES" sz="2800" dirty="0">
                <a:solidFill>
                  <a:srgbClr val="3104FA"/>
                </a:solidFill>
                <a:effectLst>
                  <a:glow rad="101600">
                    <a:srgbClr val="DCE800"/>
                  </a:glow>
                </a:effectLst>
                <a:latin typeface="Monotype Corsiva" pitchFamily="66" charset="0"/>
              </a:rPr>
              <a:t> </a:t>
            </a:r>
            <a:r>
              <a:rPr lang="es-ES" sz="2800" b="1" dirty="0">
                <a:solidFill>
                  <a:srgbClr val="3104FA"/>
                </a:solidFill>
                <a:effectLst>
                  <a:glow rad="101600">
                    <a:srgbClr val="DCE800"/>
                  </a:glow>
                </a:effectLst>
                <a:latin typeface="Monotype Corsiva" pitchFamily="66" charset="0"/>
              </a:rPr>
              <a:t>consumiendo todas tus fibras en la inmolación del placer, recuerda que alguien encendió esa </a:t>
            </a:r>
            <a:r>
              <a:rPr lang="es-ES" sz="2800" b="1" dirty="0" smtClean="0">
                <a:solidFill>
                  <a:srgbClr val="3104FA"/>
                </a:solidFill>
                <a:effectLst>
                  <a:glow rad="101600">
                    <a:srgbClr val="DCE800"/>
                  </a:glow>
                </a:effectLst>
                <a:latin typeface="Monotype Corsiva" pitchFamily="66" charset="0"/>
              </a:rPr>
              <a:t>llama.</a:t>
            </a:r>
            <a:endParaRPr lang="es-ES" sz="2800" b="1" dirty="0">
              <a:solidFill>
                <a:srgbClr val="3104FA"/>
              </a:solidFill>
              <a:effectLst>
                <a:glow rad="101600">
                  <a:srgbClr val="DCE800"/>
                </a:glow>
              </a:effectLst>
              <a:latin typeface="Monotype Corsiva"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10000">
        <p14:vortex dir="r"/>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7"/>
                                        </p:tgtEl>
                                        <p:attrNameLst>
                                          <p:attrName>ppt_w</p:attrName>
                                        </p:attrNameLst>
                                      </p:cBhvr>
                                      <p:tavLst>
                                        <p:tav tm="0">
                                          <p:val>
                                            <p:strVal val="ppt_w"/>
                                          </p:val>
                                        </p:tav>
                                        <p:tav tm="100000">
                                          <p:val>
                                            <p:strVal val="ppt_w*0.70"/>
                                          </p:val>
                                        </p:tav>
                                      </p:tavLst>
                                    </p:anim>
                                    <p:anim calcmode="lin" valueType="num">
                                      <p:cBhvr>
                                        <p:cTn id="7" dur="1000"/>
                                        <p:tgtEl>
                                          <p:spTgt spid="7"/>
                                        </p:tgtEl>
                                        <p:attrNameLst>
                                          <p:attrName>ppt_h</p:attrName>
                                        </p:attrNameLst>
                                      </p:cBhvr>
                                      <p:tavLst>
                                        <p:tav tm="0">
                                          <p:val>
                                            <p:strVal val="ppt_h"/>
                                          </p:val>
                                        </p:tav>
                                        <p:tav tm="100000">
                                          <p:val>
                                            <p:strVal val="ppt_h"/>
                                          </p:val>
                                        </p:tav>
                                      </p:tavLst>
                                    </p:anim>
                                    <p:animEffect transition="out" filter="fade">
                                      <p:cBhvr>
                                        <p:cTn id="8" dur="1000"/>
                                        <p:tgtEl>
                                          <p:spTgt spid="7"/>
                                        </p:tgtEl>
                                      </p:cBhvr>
                                    </p:animEffect>
                                    <p:set>
                                      <p:cBhvr>
                                        <p:cTn id="9" dur="1" fill="hold">
                                          <p:stCondLst>
                                            <p:cond delay="999"/>
                                          </p:stCondLst>
                                        </p:cTn>
                                        <p:tgtEl>
                                          <p:spTgt spid="7"/>
                                        </p:tgtEl>
                                        <p:attrNameLst>
                                          <p:attrName>style.visibility</p:attrName>
                                        </p:attrNameLst>
                                      </p:cBhvr>
                                      <p:to>
                                        <p:strVal val="hidden"/>
                                      </p:to>
                                    </p:set>
                                  </p:childTnLst>
                                </p:cTn>
                              </p:par>
                              <p:par>
                                <p:cTn id="10" presetID="55" presetClass="exit" presetSubtype="0" fill="hold" nodeType="withEffect">
                                  <p:stCondLst>
                                    <p:cond delay="0"/>
                                  </p:stCondLst>
                                  <p:childTnLst>
                                    <p:anim calcmode="lin" valueType="num">
                                      <p:cBhvr>
                                        <p:cTn id="11" dur="1000"/>
                                        <p:tgtEl>
                                          <p:spTgt spid="8"/>
                                        </p:tgtEl>
                                        <p:attrNameLst>
                                          <p:attrName>ppt_w</p:attrName>
                                        </p:attrNameLst>
                                      </p:cBhvr>
                                      <p:tavLst>
                                        <p:tav tm="0">
                                          <p:val>
                                            <p:strVal val="ppt_w"/>
                                          </p:val>
                                        </p:tav>
                                        <p:tav tm="100000">
                                          <p:val>
                                            <p:strVal val="ppt_w*0.70"/>
                                          </p:val>
                                        </p:tav>
                                      </p:tavLst>
                                    </p:anim>
                                    <p:anim calcmode="lin" valueType="num">
                                      <p:cBhvr>
                                        <p:cTn id="12" dur="1000"/>
                                        <p:tgtEl>
                                          <p:spTgt spid="8"/>
                                        </p:tgtEl>
                                        <p:attrNameLst>
                                          <p:attrName>ppt_h</p:attrName>
                                        </p:attrNameLst>
                                      </p:cBhvr>
                                      <p:tavLst>
                                        <p:tav tm="0">
                                          <p:val>
                                            <p:strVal val="ppt_h"/>
                                          </p:val>
                                        </p:tav>
                                        <p:tav tm="100000">
                                          <p:val>
                                            <p:strVal val="ppt_h"/>
                                          </p:val>
                                        </p:tav>
                                      </p:tavLst>
                                    </p:anim>
                                    <p:animEffect transition="out" filter="fade">
                                      <p:cBhvr>
                                        <p:cTn id="13" dur="1000"/>
                                        <p:tgtEl>
                                          <p:spTgt spid="8"/>
                                        </p:tgtEl>
                                      </p:cBhvr>
                                    </p:animEffect>
                                    <p:set>
                                      <p:cBhvr>
                                        <p:cTn id="14" dur="1" fill="hold">
                                          <p:stCondLst>
                                            <p:cond delay="999"/>
                                          </p:stCondLst>
                                        </p:cTn>
                                        <p:tgtEl>
                                          <p:spTgt spid="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31" presetClass="exit" presetSubtype="0" fill="hold" nodeType="clickEffect">
                                  <p:stCondLst>
                                    <p:cond delay="0"/>
                                  </p:stCondLst>
                                  <p:childTnLst>
                                    <p:anim calcmode="lin" valueType="num">
                                      <p:cBhvr>
                                        <p:cTn id="18" dur="1000"/>
                                        <p:tgtEl>
                                          <p:spTgt spid="7"/>
                                        </p:tgtEl>
                                        <p:attrNameLst>
                                          <p:attrName>ppt_w</p:attrName>
                                        </p:attrNameLst>
                                      </p:cBhvr>
                                      <p:tavLst>
                                        <p:tav tm="0">
                                          <p:val>
                                            <p:strVal val="ppt_w"/>
                                          </p:val>
                                        </p:tav>
                                        <p:tav tm="100000">
                                          <p:val>
                                            <p:fltVal val="0"/>
                                          </p:val>
                                        </p:tav>
                                      </p:tavLst>
                                    </p:anim>
                                    <p:anim calcmode="lin" valueType="num">
                                      <p:cBhvr>
                                        <p:cTn id="19" dur="1000"/>
                                        <p:tgtEl>
                                          <p:spTgt spid="7"/>
                                        </p:tgtEl>
                                        <p:attrNameLst>
                                          <p:attrName>ppt_h</p:attrName>
                                        </p:attrNameLst>
                                      </p:cBhvr>
                                      <p:tavLst>
                                        <p:tav tm="0">
                                          <p:val>
                                            <p:strVal val="ppt_h"/>
                                          </p:val>
                                        </p:tav>
                                        <p:tav tm="100000">
                                          <p:val>
                                            <p:fltVal val="0"/>
                                          </p:val>
                                        </p:tav>
                                      </p:tavLst>
                                    </p:anim>
                                    <p:anim calcmode="lin" valueType="num">
                                      <p:cBhvr>
                                        <p:cTn id="20" dur="1000"/>
                                        <p:tgtEl>
                                          <p:spTgt spid="7"/>
                                        </p:tgtEl>
                                        <p:attrNameLst>
                                          <p:attrName>style.rotation</p:attrName>
                                        </p:attrNameLst>
                                      </p:cBhvr>
                                      <p:tavLst>
                                        <p:tav tm="0">
                                          <p:val>
                                            <p:fltVal val="0"/>
                                          </p:val>
                                        </p:tav>
                                        <p:tav tm="100000">
                                          <p:val>
                                            <p:fltVal val="90"/>
                                          </p:val>
                                        </p:tav>
                                      </p:tavLst>
                                    </p:anim>
                                    <p:animEffect transition="out" filter="fade">
                                      <p:cBhvr>
                                        <p:cTn id="21" dur="1000"/>
                                        <p:tgtEl>
                                          <p:spTgt spid="7"/>
                                        </p:tgtEl>
                                      </p:cBhvr>
                                    </p:animEffect>
                                    <p:set>
                                      <p:cBhvr>
                                        <p:cTn id="22" dur="1" fill="hold">
                                          <p:stCondLst>
                                            <p:cond delay="999"/>
                                          </p:stCondLst>
                                        </p:cTn>
                                        <p:tgtEl>
                                          <p:spTgt spid="7"/>
                                        </p:tgtEl>
                                        <p:attrNameLst>
                                          <p:attrName>style.visibility</p:attrName>
                                        </p:attrNameLst>
                                      </p:cBhvr>
                                      <p:to>
                                        <p:strVal val="hidden"/>
                                      </p:to>
                                    </p:set>
                                  </p:childTnLst>
                                </p:cTn>
                              </p:par>
                              <p:par>
                                <p:cTn id="23" presetID="31" presetClass="exit" presetSubtype="0" fill="hold" nodeType="withEffect">
                                  <p:stCondLst>
                                    <p:cond delay="0"/>
                                  </p:stCondLst>
                                  <p:childTnLst>
                                    <p:anim calcmode="lin" valueType="num">
                                      <p:cBhvr>
                                        <p:cTn id="24" dur="1000"/>
                                        <p:tgtEl>
                                          <p:spTgt spid="8"/>
                                        </p:tgtEl>
                                        <p:attrNameLst>
                                          <p:attrName>ppt_w</p:attrName>
                                        </p:attrNameLst>
                                      </p:cBhvr>
                                      <p:tavLst>
                                        <p:tav tm="0">
                                          <p:val>
                                            <p:strVal val="ppt_w"/>
                                          </p:val>
                                        </p:tav>
                                        <p:tav tm="100000">
                                          <p:val>
                                            <p:fltVal val="0"/>
                                          </p:val>
                                        </p:tav>
                                      </p:tavLst>
                                    </p:anim>
                                    <p:anim calcmode="lin" valueType="num">
                                      <p:cBhvr>
                                        <p:cTn id="25" dur="1000"/>
                                        <p:tgtEl>
                                          <p:spTgt spid="8"/>
                                        </p:tgtEl>
                                        <p:attrNameLst>
                                          <p:attrName>ppt_h</p:attrName>
                                        </p:attrNameLst>
                                      </p:cBhvr>
                                      <p:tavLst>
                                        <p:tav tm="0">
                                          <p:val>
                                            <p:strVal val="ppt_h"/>
                                          </p:val>
                                        </p:tav>
                                        <p:tav tm="100000">
                                          <p:val>
                                            <p:fltVal val="0"/>
                                          </p:val>
                                        </p:tav>
                                      </p:tavLst>
                                    </p:anim>
                                    <p:anim calcmode="lin" valueType="num">
                                      <p:cBhvr>
                                        <p:cTn id="26" dur="1000"/>
                                        <p:tgtEl>
                                          <p:spTgt spid="8"/>
                                        </p:tgtEl>
                                        <p:attrNameLst>
                                          <p:attrName>style.rotation</p:attrName>
                                        </p:attrNameLst>
                                      </p:cBhvr>
                                      <p:tavLst>
                                        <p:tav tm="0">
                                          <p:val>
                                            <p:fltVal val="0"/>
                                          </p:val>
                                        </p:tav>
                                        <p:tav tm="100000">
                                          <p:val>
                                            <p:fltVal val="90"/>
                                          </p:val>
                                        </p:tav>
                                      </p:tavLst>
                                    </p:anim>
                                    <p:animEffect transition="out" filter="fade">
                                      <p:cBhvr>
                                        <p:cTn id="27" dur="1000"/>
                                        <p:tgtEl>
                                          <p:spTgt spid="8"/>
                                        </p:tgtEl>
                                      </p:cBhvr>
                                    </p:animEffect>
                                    <p:set>
                                      <p:cBhvr>
                                        <p:cTn id="28"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pitufina07.files.wordpress.com/2008/01/701450_228d43b3c2_m1.gif?w=475&amp;h=3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pitufina07.files.wordpress.com/2008/01/701450_228d43b3c2_m1.gif?w=475&amp;h=3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2298" y="954224"/>
            <a:ext cx="6599402" cy="494955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1521" y="5106379"/>
            <a:ext cx="8588708" cy="1384995"/>
          </a:xfrm>
          <a:prstGeom prst="rect">
            <a:avLst/>
          </a:prstGeom>
        </p:spPr>
        <p:txBody>
          <a:bodyPr wrap="square">
            <a:spAutoFit/>
          </a:bodyPr>
          <a:lstStyle/>
          <a:p>
            <a:pPr algn="ctr"/>
            <a:r>
              <a:rPr lang="es-ES" sz="2800" b="1" dirty="0">
                <a:solidFill>
                  <a:schemeClr val="bg1"/>
                </a:solidFill>
                <a:latin typeface="Monotype Corsiva" pitchFamily="66" charset="0"/>
              </a:rPr>
              <a:t>Cuando tu corazón esté bordado de sueños dorados,</a:t>
            </a:r>
            <a:br>
              <a:rPr lang="es-ES" sz="2800" b="1" dirty="0">
                <a:solidFill>
                  <a:schemeClr val="bg1"/>
                </a:solidFill>
                <a:latin typeface="Monotype Corsiva" pitchFamily="66" charset="0"/>
              </a:rPr>
            </a:br>
            <a:r>
              <a:rPr lang="es-ES" sz="2800" b="1" dirty="0">
                <a:solidFill>
                  <a:schemeClr val="bg1"/>
                </a:solidFill>
                <a:latin typeface="Monotype Corsiva" pitchFamily="66" charset="0"/>
              </a:rPr>
              <a:t>tejidos con hilos de luz de luna, recuerda que alguien coloreó tu mundo interior.</a:t>
            </a:r>
          </a:p>
        </p:txBody>
      </p:sp>
      <p:pic>
        <p:nvPicPr>
          <p:cNvPr id="5" name="Picture 2" descr="http://pitufina07.files.wordpress.com/2008/01/701450_228d43b3c2_m1.gif?w=475&amp;h=3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2044" y="2061126"/>
            <a:ext cx="3647662" cy="273574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000" advClick="0" advTm="9000">
        <p14:vortex dir="r"/>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xit" presetSubtype="0" fill="hold" nodeType="clickEffect">
                                  <p:stCondLst>
                                    <p:cond delay="0"/>
                                  </p:stCondLst>
                                  <p:childTnLst>
                                    <p:anim calcmode="lin" valueType="num">
                                      <p:cBhvr>
                                        <p:cTn id="16" dur="1000"/>
                                        <p:tgtEl>
                                          <p:spTgt spid="5"/>
                                        </p:tgtEl>
                                        <p:attrNameLst>
                                          <p:attrName>ppt_w</p:attrName>
                                        </p:attrNameLst>
                                      </p:cBhvr>
                                      <p:tavLst>
                                        <p:tav tm="0">
                                          <p:val>
                                            <p:strVal val="ppt_w"/>
                                          </p:val>
                                        </p:tav>
                                        <p:tav tm="100000">
                                          <p:val>
                                            <p:fltVal val="0"/>
                                          </p:val>
                                        </p:tav>
                                      </p:tavLst>
                                    </p:anim>
                                    <p:anim calcmode="lin" valueType="num">
                                      <p:cBhvr>
                                        <p:cTn id="17" dur="1000"/>
                                        <p:tgtEl>
                                          <p:spTgt spid="5"/>
                                        </p:tgtEl>
                                        <p:attrNameLst>
                                          <p:attrName>ppt_h</p:attrName>
                                        </p:attrNameLst>
                                      </p:cBhvr>
                                      <p:tavLst>
                                        <p:tav tm="0">
                                          <p:val>
                                            <p:strVal val="ppt_h"/>
                                          </p:val>
                                        </p:tav>
                                        <p:tav tm="100000">
                                          <p:val>
                                            <p:fltVal val="0"/>
                                          </p:val>
                                        </p:tav>
                                      </p:tavLst>
                                    </p:anim>
                                    <p:anim calcmode="lin" valueType="num">
                                      <p:cBhvr>
                                        <p:cTn id="18" dur="1000"/>
                                        <p:tgtEl>
                                          <p:spTgt spid="5"/>
                                        </p:tgtEl>
                                        <p:attrNameLst>
                                          <p:attrName>style.rotation</p:attrName>
                                        </p:attrNameLst>
                                      </p:cBhvr>
                                      <p:tavLst>
                                        <p:tav tm="0">
                                          <p:val>
                                            <p:fltVal val="0"/>
                                          </p:val>
                                        </p:tav>
                                        <p:tav tm="100000">
                                          <p:val>
                                            <p:fltVal val="90"/>
                                          </p:val>
                                        </p:tav>
                                      </p:tavLst>
                                    </p:anim>
                                    <p:animEffect transition="out" filter="fade">
                                      <p:cBhvr>
                                        <p:cTn id="19" dur="1000"/>
                                        <p:tgtEl>
                                          <p:spTgt spid="5"/>
                                        </p:tgtEl>
                                      </p:cBhvr>
                                    </p:animEffect>
                                    <p:set>
                                      <p:cBhvr>
                                        <p:cTn id="20" dur="1" fill="hold">
                                          <p:stCondLst>
                                            <p:cond delay="999"/>
                                          </p:stCondLst>
                                        </p:cTn>
                                        <p:tgtEl>
                                          <p:spTgt spid="5"/>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31" presetClass="exit" presetSubtype="0" fill="hold" nodeType="clickEffect">
                                  <p:stCondLst>
                                    <p:cond delay="0"/>
                                  </p:stCondLst>
                                  <p:childTnLst>
                                    <p:anim calcmode="lin" valueType="num">
                                      <p:cBhvr>
                                        <p:cTn id="24" dur="1000"/>
                                        <p:tgtEl>
                                          <p:spTgt spid="4"/>
                                        </p:tgtEl>
                                        <p:attrNameLst>
                                          <p:attrName>ppt_w</p:attrName>
                                        </p:attrNameLst>
                                      </p:cBhvr>
                                      <p:tavLst>
                                        <p:tav tm="0">
                                          <p:val>
                                            <p:strVal val="ppt_w"/>
                                          </p:val>
                                        </p:tav>
                                        <p:tav tm="100000">
                                          <p:val>
                                            <p:fltVal val="0"/>
                                          </p:val>
                                        </p:tav>
                                      </p:tavLst>
                                    </p:anim>
                                    <p:anim calcmode="lin" valueType="num">
                                      <p:cBhvr>
                                        <p:cTn id="25" dur="1000"/>
                                        <p:tgtEl>
                                          <p:spTgt spid="4"/>
                                        </p:tgtEl>
                                        <p:attrNameLst>
                                          <p:attrName>ppt_h</p:attrName>
                                        </p:attrNameLst>
                                      </p:cBhvr>
                                      <p:tavLst>
                                        <p:tav tm="0">
                                          <p:val>
                                            <p:strVal val="ppt_h"/>
                                          </p:val>
                                        </p:tav>
                                        <p:tav tm="100000">
                                          <p:val>
                                            <p:fltVal val="0"/>
                                          </p:val>
                                        </p:tav>
                                      </p:tavLst>
                                    </p:anim>
                                    <p:anim calcmode="lin" valueType="num">
                                      <p:cBhvr>
                                        <p:cTn id="26" dur="1000"/>
                                        <p:tgtEl>
                                          <p:spTgt spid="4"/>
                                        </p:tgtEl>
                                        <p:attrNameLst>
                                          <p:attrName>style.rotation</p:attrName>
                                        </p:attrNameLst>
                                      </p:cBhvr>
                                      <p:tavLst>
                                        <p:tav tm="0">
                                          <p:val>
                                            <p:fltVal val="0"/>
                                          </p:val>
                                        </p:tav>
                                        <p:tav tm="100000">
                                          <p:val>
                                            <p:fltVal val="90"/>
                                          </p:val>
                                        </p:tav>
                                      </p:tavLst>
                                    </p:anim>
                                    <p:animEffect transition="out" filter="fade">
                                      <p:cBhvr>
                                        <p:cTn id="27" dur="1000"/>
                                        <p:tgtEl>
                                          <p:spTgt spid="4"/>
                                        </p:tgtEl>
                                      </p:cBhvr>
                                    </p:animEffect>
                                    <p:set>
                                      <p:cBhvr>
                                        <p:cTn id="28"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telecinco.es/mujeresyhombres/tronistas-xy/jose-luis/Jose-Luis-duda-Gina_MDSVID20111028_0086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46" y="0"/>
            <a:ext cx="9125154"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www.telecinco.es/mujeresyhombres/tronistas-xy/jose-luis/Jose-Luis-duda-Gina_MDSVID20111028_0086_1.jpg"/>
          <p:cNvPicPr>
            <a:picLocks noChangeAspect="1" noChangeArrowheads="1"/>
          </p:cNvPicPr>
          <p:nvPr/>
        </p:nvPicPr>
        <p:blipFill rotWithShape="1">
          <a:blip r:embed="rId2">
            <a:extLst>
              <a:ext uri="{28A0092B-C50C-407E-A947-70E740481C1C}">
                <a14:useLocalDpi xmlns:a14="http://schemas.microsoft.com/office/drawing/2010/main" val="0"/>
              </a:ext>
            </a:extLst>
          </a:blip>
          <a:srcRect l="53741"/>
          <a:stretch/>
        </p:blipFill>
        <p:spPr bwMode="auto">
          <a:xfrm flipH="1">
            <a:off x="0" y="-14634"/>
            <a:ext cx="4667377" cy="704663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www.telecinco.es/mujeresyhombres/tronistas-xy/jose-luis/Jose-Luis-duda-Gina_MDSVID20111028_0086_1.jpg"/>
          <p:cNvPicPr>
            <a:picLocks noChangeAspect="1" noChangeArrowheads="1"/>
          </p:cNvPicPr>
          <p:nvPr/>
        </p:nvPicPr>
        <p:blipFill rotWithShape="1">
          <a:blip r:embed="rId2">
            <a:extLst>
              <a:ext uri="{28A0092B-C50C-407E-A947-70E740481C1C}">
                <a14:useLocalDpi xmlns:a14="http://schemas.microsoft.com/office/drawing/2010/main" val="0"/>
              </a:ext>
            </a:extLst>
          </a:blip>
          <a:srcRect r="47461"/>
          <a:stretch/>
        </p:blipFill>
        <p:spPr bwMode="auto">
          <a:xfrm flipH="1">
            <a:off x="4678762" y="0"/>
            <a:ext cx="4667376" cy="7022852"/>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612161" y="116632"/>
            <a:ext cx="8133202" cy="1384995"/>
          </a:xfrm>
          <a:prstGeom prst="rect">
            <a:avLst/>
          </a:prstGeom>
        </p:spPr>
        <p:txBody>
          <a:bodyPr wrap="square">
            <a:spAutoFit/>
          </a:bodyPr>
          <a:lstStyle/>
          <a:p>
            <a:pPr lvl="0" algn="ctr"/>
            <a:r>
              <a:rPr lang="es-ES" sz="2800" b="1" dirty="0">
                <a:solidFill>
                  <a:schemeClr val="bg1"/>
                </a:solidFill>
                <a:effectLst>
                  <a:glow rad="228600">
                    <a:schemeClr val="accent2">
                      <a:satMod val="175000"/>
                      <a:alpha val="40000"/>
                    </a:schemeClr>
                  </a:glow>
                </a:effectLst>
                <a:latin typeface="Monotype Corsiva" pitchFamily="66" charset="0"/>
                <a:ea typeface="Times New Roman" pitchFamily="18" charset="0"/>
              </a:rPr>
              <a:t>Cuando la noche te encuentre con el corazón partido y angustiado </a:t>
            </a:r>
            <a:r>
              <a:rPr lang="es-ES" sz="2800" b="1" dirty="0" smtClean="0">
                <a:solidFill>
                  <a:schemeClr val="bg1"/>
                </a:solidFill>
                <a:effectLst>
                  <a:glow rad="228600">
                    <a:schemeClr val="accent2">
                      <a:satMod val="175000"/>
                      <a:alpha val="40000"/>
                    </a:schemeClr>
                  </a:glow>
                </a:effectLst>
                <a:latin typeface="Monotype Corsiva" pitchFamily="66" charset="0"/>
                <a:ea typeface="Times New Roman" pitchFamily="18" charset="0"/>
              </a:rPr>
              <a:t>,por </a:t>
            </a:r>
            <a:r>
              <a:rPr lang="es-ES" sz="2800" b="1" dirty="0">
                <a:solidFill>
                  <a:schemeClr val="bg1"/>
                </a:solidFill>
                <a:effectLst>
                  <a:glow rad="228600">
                    <a:schemeClr val="accent2">
                      <a:satMod val="175000"/>
                      <a:alpha val="40000"/>
                    </a:schemeClr>
                  </a:glow>
                </a:effectLst>
                <a:latin typeface="Monotype Corsiva" pitchFamily="66" charset="0"/>
                <a:ea typeface="Times New Roman" pitchFamily="18" charset="0"/>
              </a:rPr>
              <a:t>las amarguras recogidas en el día, recuerda que hay alguien </a:t>
            </a:r>
            <a:r>
              <a:rPr lang="es-ES" sz="2800" b="1" dirty="0" smtClean="0">
                <a:solidFill>
                  <a:schemeClr val="bg1"/>
                </a:solidFill>
                <a:effectLst>
                  <a:glow rad="228600">
                    <a:schemeClr val="accent2">
                      <a:satMod val="175000"/>
                      <a:alpha val="40000"/>
                    </a:schemeClr>
                  </a:glow>
                </a:effectLst>
                <a:latin typeface="Monotype Corsiva" pitchFamily="66" charset="0"/>
                <a:ea typeface="Times New Roman" pitchFamily="18" charset="0"/>
              </a:rPr>
              <a:t>te  estará esperando </a:t>
            </a:r>
            <a:r>
              <a:rPr lang="es-ES" sz="2800" b="1" dirty="0">
                <a:solidFill>
                  <a:schemeClr val="bg1"/>
                </a:solidFill>
                <a:effectLst>
                  <a:glow rad="228600">
                    <a:schemeClr val="accent2">
                      <a:satMod val="175000"/>
                      <a:alpha val="40000"/>
                    </a:schemeClr>
                  </a:glow>
                </a:effectLst>
                <a:latin typeface="Monotype Corsiva" pitchFamily="66" charset="0"/>
                <a:ea typeface="Times New Roman" pitchFamily="18" charset="0"/>
              </a:rPr>
              <a:t>con el pañuelo en la mano</a:t>
            </a:r>
            <a:r>
              <a:rPr lang="es-ES" sz="2800" b="1" dirty="0">
                <a:solidFill>
                  <a:schemeClr val="bg1"/>
                </a:solidFill>
                <a:latin typeface="Monotype Corsiva" pitchFamily="66" charset="0"/>
                <a:ea typeface="Times New Roman" pitchFamily="18" charset="0"/>
              </a:rPr>
              <a:t>.</a:t>
            </a:r>
            <a:endParaRPr lang="es-ES" sz="2800" b="1" dirty="0">
              <a:solidFill>
                <a:schemeClr val="bg1"/>
              </a:solidFill>
              <a:latin typeface="Monotype Corsiva"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10000">
        <p14:vortex dir="r"/>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4"/>
                                        </p:tgtEl>
                                        <p:attrNameLst>
                                          <p:attrName>ppt_w</p:attrName>
                                        </p:attrNameLst>
                                      </p:cBhvr>
                                      <p:tavLst>
                                        <p:tav tm="0">
                                          <p:val>
                                            <p:strVal val="ppt_w"/>
                                          </p:val>
                                        </p:tav>
                                        <p:tav tm="100000">
                                          <p:val>
                                            <p:strVal val="ppt_w*0.70"/>
                                          </p:val>
                                        </p:tav>
                                      </p:tavLst>
                                    </p:anim>
                                    <p:anim calcmode="lin" valueType="num">
                                      <p:cBhvr>
                                        <p:cTn id="7" dur="1000"/>
                                        <p:tgtEl>
                                          <p:spTgt spid="4"/>
                                        </p:tgtEl>
                                        <p:attrNameLst>
                                          <p:attrName>ppt_h</p:attrName>
                                        </p:attrNameLst>
                                      </p:cBhvr>
                                      <p:tavLst>
                                        <p:tav tm="0">
                                          <p:val>
                                            <p:strVal val="ppt_h"/>
                                          </p:val>
                                        </p:tav>
                                        <p:tav tm="100000">
                                          <p:val>
                                            <p:strVal val="ppt_h"/>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par>
                                <p:cTn id="10" presetID="55" presetClass="exit" presetSubtype="0" fill="hold" nodeType="withEffect">
                                  <p:stCondLst>
                                    <p:cond delay="0"/>
                                  </p:stCondLst>
                                  <p:childTnLst>
                                    <p:anim calcmode="lin" valueType="num">
                                      <p:cBhvr>
                                        <p:cTn id="11" dur="1000"/>
                                        <p:tgtEl>
                                          <p:spTgt spid="5"/>
                                        </p:tgtEl>
                                        <p:attrNameLst>
                                          <p:attrName>ppt_w</p:attrName>
                                        </p:attrNameLst>
                                      </p:cBhvr>
                                      <p:tavLst>
                                        <p:tav tm="0">
                                          <p:val>
                                            <p:strVal val="ppt_w"/>
                                          </p:val>
                                        </p:tav>
                                        <p:tav tm="100000">
                                          <p:val>
                                            <p:strVal val="ppt_w*0.70"/>
                                          </p:val>
                                        </p:tav>
                                      </p:tavLst>
                                    </p:anim>
                                    <p:anim calcmode="lin" valueType="num">
                                      <p:cBhvr>
                                        <p:cTn id="12" dur="1000"/>
                                        <p:tgtEl>
                                          <p:spTgt spid="5"/>
                                        </p:tgtEl>
                                        <p:attrNameLst>
                                          <p:attrName>ppt_h</p:attrName>
                                        </p:attrNameLst>
                                      </p:cBhvr>
                                      <p:tavLst>
                                        <p:tav tm="0">
                                          <p:val>
                                            <p:strVal val="ppt_h"/>
                                          </p:val>
                                        </p:tav>
                                        <p:tav tm="100000">
                                          <p:val>
                                            <p:strVal val="ppt_h"/>
                                          </p:val>
                                        </p:tav>
                                      </p:tavLst>
                                    </p:anim>
                                    <p:animEffect transition="out" filter="fade">
                                      <p:cBhvr>
                                        <p:cTn id="13" dur="1000"/>
                                        <p:tgtEl>
                                          <p:spTgt spid="5"/>
                                        </p:tgtEl>
                                      </p:cBhvr>
                                    </p:animEffect>
                                    <p:set>
                                      <p:cBhvr>
                                        <p:cTn id="14" dur="1" fill="hold">
                                          <p:stCondLst>
                                            <p:cond delay="999"/>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31" presetClass="exit" presetSubtype="0" fill="hold" nodeType="clickEffect">
                                  <p:stCondLst>
                                    <p:cond delay="0"/>
                                  </p:stCondLst>
                                  <p:childTnLst>
                                    <p:anim calcmode="lin" valueType="num">
                                      <p:cBhvr>
                                        <p:cTn id="18" dur="1000"/>
                                        <p:tgtEl>
                                          <p:spTgt spid="4"/>
                                        </p:tgtEl>
                                        <p:attrNameLst>
                                          <p:attrName>ppt_w</p:attrName>
                                        </p:attrNameLst>
                                      </p:cBhvr>
                                      <p:tavLst>
                                        <p:tav tm="0">
                                          <p:val>
                                            <p:strVal val="ppt_w"/>
                                          </p:val>
                                        </p:tav>
                                        <p:tav tm="100000">
                                          <p:val>
                                            <p:fltVal val="0"/>
                                          </p:val>
                                        </p:tav>
                                      </p:tavLst>
                                    </p:anim>
                                    <p:anim calcmode="lin" valueType="num">
                                      <p:cBhvr>
                                        <p:cTn id="19" dur="1000"/>
                                        <p:tgtEl>
                                          <p:spTgt spid="4"/>
                                        </p:tgtEl>
                                        <p:attrNameLst>
                                          <p:attrName>ppt_h</p:attrName>
                                        </p:attrNameLst>
                                      </p:cBhvr>
                                      <p:tavLst>
                                        <p:tav tm="0">
                                          <p:val>
                                            <p:strVal val="ppt_h"/>
                                          </p:val>
                                        </p:tav>
                                        <p:tav tm="100000">
                                          <p:val>
                                            <p:fltVal val="0"/>
                                          </p:val>
                                        </p:tav>
                                      </p:tavLst>
                                    </p:anim>
                                    <p:anim calcmode="lin" valueType="num">
                                      <p:cBhvr>
                                        <p:cTn id="20" dur="1000"/>
                                        <p:tgtEl>
                                          <p:spTgt spid="4"/>
                                        </p:tgtEl>
                                        <p:attrNameLst>
                                          <p:attrName>style.rotation</p:attrName>
                                        </p:attrNameLst>
                                      </p:cBhvr>
                                      <p:tavLst>
                                        <p:tav tm="0">
                                          <p:val>
                                            <p:fltVal val="0"/>
                                          </p:val>
                                        </p:tav>
                                        <p:tav tm="100000">
                                          <p:val>
                                            <p:fltVal val="90"/>
                                          </p:val>
                                        </p:tav>
                                      </p:tavLst>
                                    </p:anim>
                                    <p:animEffect transition="out" filter="fade">
                                      <p:cBhvr>
                                        <p:cTn id="21" dur="1000"/>
                                        <p:tgtEl>
                                          <p:spTgt spid="4"/>
                                        </p:tgtEl>
                                      </p:cBhvr>
                                    </p:animEffect>
                                    <p:set>
                                      <p:cBhvr>
                                        <p:cTn id="22" dur="1" fill="hold">
                                          <p:stCondLst>
                                            <p:cond delay="999"/>
                                          </p:stCondLst>
                                        </p:cTn>
                                        <p:tgtEl>
                                          <p:spTgt spid="4"/>
                                        </p:tgtEl>
                                        <p:attrNameLst>
                                          <p:attrName>style.visibility</p:attrName>
                                        </p:attrNameLst>
                                      </p:cBhvr>
                                      <p:to>
                                        <p:strVal val="hidden"/>
                                      </p:to>
                                    </p:set>
                                  </p:childTnLst>
                                </p:cTn>
                              </p:par>
                              <p:par>
                                <p:cTn id="23" presetID="31" presetClass="exit" presetSubtype="0" fill="hold" nodeType="withEffect">
                                  <p:stCondLst>
                                    <p:cond delay="0"/>
                                  </p:stCondLst>
                                  <p:childTnLst>
                                    <p:anim calcmode="lin" valueType="num">
                                      <p:cBhvr>
                                        <p:cTn id="24" dur="1000"/>
                                        <p:tgtEl>
                                          <p:spTgt spid="5"/>
                                        </p:tgtEl>
                                        <p:attrNameLst>
                                          <p:attrName>ppt_w</p:attrName>
                                        </p:attrNameLst>
                                      </p:cBhvr>
                                      <p:tavLst>
                                        <p:tav tm="0">
                                          <p:val>
                                            <p:strVal val="ppt_w"/>
                                          </p:val>
                                        </p:tav>
                                        <p:tav tm="100000">
                                          <p:val>
                                            <p:fltVal val="0"/>
                                          </p:val>
                                        </p:tav>
                                      </p:tavLst>
                                    </p:anim>
                                    <p:anim calcmode="lin" valueType="num">
                                      <p:cBhvr>
                                        <p:cTn id="25" dur="1000"/>
                                        <p:tgtEl>
                                          <p:spTgt spid="5"/>
                                        </p:tgtEl>
                                        <p:attrNameLst>
                                          <p:attrName>ppt_h</p:attrName>
                                        </p:attrNameLst>
                                      </p:cBhvr>
                                      <p:tavLst>
                                        <p:tav tm="0">
                                          <p:val>
                                            <p:strVal val="ppt_h"/>
                                          </p:val>
                                        </p:tav>
                                        <p:tav tm="100000">
                                          <p:val>
                                            <p:fltVal val="0"/>
                                          </p:val>
                                        </p:tav>
                                      </p:tavLst>
                                    </p:anim>
                                    <p:anim calcmode="lin" valueType="num">
                                      <p:cBhvr>
                                        <p:cTn id="26" dur="1000"/>
                                        <p:tgtEl>
                                          <p:spTgt spid="5"/>
                                        </p:tgtEl>
                                        <p:attrNameLst>
                                          <p:attrName>style.rotation</p:attrName>
                                        </p:attrNameLst>
                                      </p:cBhvr>
                                      <p:tavLst>
                                        <p:tav tm="0">
                                          <p:val>
                                            <p:fltVal val="0"/>
                                          </p:val>
                                        </p:tav>
                                        <p:tav tm="100000">
                                          <p:val>
                                            <p:fltVal val="90"/>
                                          </p:val>
                                        </p:tav>
                                      </p:tavLst>
                                    </p:anim>
                                    <p:animEffect transition="out" filter="fade">
                                      <p:cBhvr>
                                        <p:cTn id="27" dur="1000"/>
                                        <p:tgtEl>
                                          <p:spTgt spid="5"/>
                                        </p:tgtEl>
                                      </p:cBhvr>
                                    </p:animEffect>
                                    <p:set>
                                      <p:cBhvr>
                                        <p:cTn id="28" dur="1" fill="hold">
                                          <p:stCondLst>
                                            <p:cond delay="999"/>
                                          </p:stCondLst>
                                        </p:cTn>
                                        <p:tgtEl>
                                          <p:spTgt spid="5"/>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31" presetClass="exit" presetSubtype="0" fill="hold" nodeType="clickEffect">
                                  <p:stCondLst>
                                    <p:cond delay="0"/>
                                  </p:stCondLst>
                                  <p:childTnLst>
                                    <p:anim calcmode="lin" valueType="num">
                                      <p:cBhvr>
                                        <p:cTn id="32" dur="1000"/>
                                        <p:tgtEl>
                                          <p:spTgt spid="4"/>
                                        </p:tgtEl>
                                        <p:attrNameLst>
                                          <p:attrName>ppt_w</p:attrName>
                                        </p:attrNameLst>
                                      </p:cBhvr>
                                      <p:tavLst>
                                        <p:tav tm="0">
                                          <p:val>
                                            <p:strVal val="ppt_w"/>
                                          </p:val>
                                        </p:tav>
                                        <p:tav tm="100000">
                                          <p:val>
                                            <p:fltVal val="0"/>
                                          </p:val>
                                        </p:tav>
                                      </p:tavLst>
                                    </p:anim>
                                    <p:anim calcmode="lin" valueType="num">
                                      <p:cBhvr>
                                        <p:cTn id="33" dur="1000"/>
                                        <p:tgtEl>
                                          <p:spTgt spid="4"/>
                                        </p:tgtEl>
                                        <p:attrNameLst>
                                          <p:attrName>ppt_h</p:attrName>
                                        </p:attrNameLst>
                                      </p:cBhvr>
                                      <p:tavLst>
                                        <p:tav tm="0">
                                          <p:val>
                                            <p:strVal val="ppt_h"/>
                                          </p:val>
                                        </p:tav>
                                        <p:tav tm="100000">
                                          <p:val>
                                            <p:fltVal val="0"/>
                                          </p:val>
                                        </p:tav>
                                      </p:tavLst>
                                    </p:anim>
                                    <p:anim calcmode="lin" valueType="num">
                                      <p:cBhvr>
                                        <p:cTn id="34" dur="1000"/>
                                        <p:tgtEl>
                                          <p:spTgt spid="4"/>
                                        </p:tgtEl>
                                        <p:attrNameLst>
                                          <p:attrName>style.rotation</p:attrName>
                                        </p:attrNameLst>
                                      </p:cBhvr>
                                      <p:tavLst>
                                        <p:tav tm="0">
                                          <p:val>
                                            <p:fltVal val="0"/>
                                          </p:val>
                                        </p:tav>
                                        <p:tav tm="100000">
                                          <p:val>
                                            <p:fltVal val="90"/>
                                          </p:val>
                                        </p:tav>
                                      </p:tavLst>
                                    </p:anim>
                                    <p:animEffect transition="out" filter="fade">
                                      <p:cBhvr>
                                        <p:cTn id="35" dur="1000"/>
                                        <p:tgtEl>
                                          <p:spTgt spid="4"/>
                                        </p:tgtEl>
                                      </p:cBhvr>
                                    </p:animEffect>
                                    <p:set>
                                      <p:cBhvr>
                                        <p:cTn id="36" dur="1" fill="hold">
                                          <p:stCondLst>
                                            <p:cond delay="999"/>
                                          </p:stCondLst>
                                        </p:cTn>
                                        <p:tgtEl>
                                          <p:spTgt spid="4"/>
                                        </p:tgtEl>
                                        <p:attrNameLst>
                                          <p:attrName>style.visibility</p:attrName>
                                        </p:attrNameLst>
                                      </p:cBhvr>
                                      <p:to>
                                        <p:strVal val="hidden"/>
                                      </p:to>
                                    </p:set>
                                  </p:childTnLst>
                                </p:cTn>
                              </p:par>
                              <p:par>
                                <p:cTn id="37" presetID="31" presetClass="exit" presetSubtype="0" fill="hold" nodeType="withEffect">
                                  <p:stCondLst>
                                    <p:cond delay="0"/>
                                  </p:stCondLst>
                                  <p:childTnLst>
                                    <p:anim calcmode="lin" valueType="num">
                                      <p:cBhvr>
                                        <p:cTn id="38" dur="1000"/>
                                        <p:tgtEl>
                                          <p:spTgt spid="5"/>
                                        </p:tgtEl>
                                        <p:attrNameLst>
                                          <p:attrName>ppt_w</p:attrName>
                                        </p:attrNameLst>
                                      </p:cBhvr>
                                      <p:tavLst>
                                        <p:tav tm="0">
                                          <p:val>
                                            <p:strVal val="ppt_w"/>
                                          </p:val>
                                        </p:tav>
                                        <p:tav tm="100000">
                                          <p:val>
                                            <p:fltVal val="0"/>
                                          </p:val>
                                        </p:tav>
                                      </p:tavLst>
                                    </p:anim>
                                    <p:anim calcmode="lin" valueType="num">
                                      <p:cBhvr>
                                        <p:cTn id="39" dur="1000"/>
                                        <p:tgtEl>
                                          <p:spTgt spid="5"/>
                                        </p:tgtEl>
                                        <p:attrNameLst>
                                          <p:attrName>ppt_h</p:attrName>
                                        </p:attrNameLst>
                                      </p:cBhvr>
                                      <p:tavLst>
                                        <p:tav tm="0">
                                          <p:val>
                                            <p:strVal val="ppt_h"/>
                                          </p:val>
                                        </p:tav>
                                        <p:tav tm="100000">
                                          <p:val>
                                            <p:fltVal val="0"/>
                                          </p:val>
                                        </p:tav>
                                      </p:tavLst>
                                    </p:anim>
                                    <p:anim calcmode="lin" valueType="num">
                                      <p:cBhvr>
                                        <p:cTn id="40" dur="1000"/>
                                        <p:tgtEl>
                                          <p:spTgt spid="5"/>
                                        </p:tgtEl>
                                        <p:attrNameLst>
                                          <p:attrName>style.rotation</p:attrName>
                                        </p:attrNameLst>
                                      </p:cBhvr>
                                      <p:tavLst>
                                        <p:tav tm="0">
                                          <p:val>
                                            <p:fltVal val="0"/>
                                          </p:val>
                                        </p:tav>
                                        <p:tav tm="100000">
                                          <p:val>
                                            <p:fltVal val="90"/>
                                          </p:val>
                                        </p:tav>
                                      </p:tavLst>
                                    </p:anim>
                                    <p:animEffect transition="out" filter="fade">
                                      <p:cBhvr>
                                        <p:cTn id="41" dur="1000"/>
                                        <p:tgtEl>
                                          <p:spTgt spid="5"/>
                                        </p:tgtEl>
                                      </p:cBhvr>
                                    </p:animEffect>
                                    <p:set>
                                      <p:cBhvr>
                                        <p:cTn id="42" dur="1" fill="hold">
                                          <p:stCondLst>
                                            <p:cond delay="999"/>
                                          </p:stCondLst>
                                        </p:cTn>
                                        <p:tgtEl>
                                          <p:spTgt spid="5"/>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31" presetClass="exit" presetSubtype="0" fill="hold" nodeType="clickEffect">
                                  <p:stCondLst>
                                    <p:cond delay="0"/>
                                  </p:stCondLst>
                                  <p:childTnLst>
                                    <p:anim calcmode="lin" valueType="num">
                                      <p:cBhvr>
                                        <p:cTn id="46" dur="1000"/>
                                        <p:tgtEl>
                                          <p:spTgt spid="4"/>
                                        </p:tgtEl>
                                        <p:attrNameLst>
                                          <p:attrName>ppt_w</p:attrName>
                                        </p:attrNameLst>
                                      </p:cBhvr>
                                      <p:tavLst>
                                        <p:tav tm="0">
                                          <p:val>
                                            <p:strVal val="ppt_w"/>
                                          </p:val>
                                        </p:tav>
                                        <p:tav tm="100000">
                                          <p:val>
                                            <p:fltVal val="0"/>
                                          </p:val>
                                        </p:tav>
                                      </p:tavLst>
                                    </p:anim>
                                    <p:anim calcmode="lin" valueType="num">
                                      <p:cBhvr>
                                        <p:cTn id="47" dur="1000"/>
                                        <p:tgtEl>
                                          <p:spTgt spid="4"/>
                                        </p:tgtEl>
                                        <p:attrNameLst>
                                          <p:attrName>ppt_h</p:attrName>
                                        </p:attrNameLst>
                                      </p:cBhvr>
                                      <p:tavLst>
                                        <p:tav tm="0">
                                          <p:val>
                                            <p:strVal val="ppt_h"/>
                                          </p:val>
                                        </p:tav>
                                        <p:tav tm="100000">
                                          <p:val>
                                            <p:fltVal val="0"/>
                                          </p:val>
                                        </p:tav>
                                      </p:tavLst>
                                    </p:anim>
                                    <p:anim calcmode="lin" valueType="num">
                                      <p:cBhvr>
                                        <p:cTn id="48" dur="1000"/>
                                        <p:tgtEl>
                                          <p:spTgt spid="4"/>
                                        </p:tgtEl>
                                        <p:attrNameLst>
                                          <p:attrName>style.rotation</p:attrName>
                                        </p:attrNameLst>
                                      </p:cBhvr>
                                      <p:tavLst>
                                        <p:tav tm="0">
                                          <p:val>
                                            <p:fltVal val="0"/>
                                          </p:val>
                                        </p:tav>
                                        <p:tav tm="100000">
                                          <p:val>
                                            <p:fltVal val="90"/>
                                          </p:val>
                                        </p:tav>
                                      </p:tavLst>
                                    </p:anim>
                                    <p:animEffect transition="out" filter="fade">
                                      <p:cBhvr>
                                        <p:cTn id="49" dur="1000"/>
                                        <p:tgtEl>
                                          <p:spTgt spid="4"/>
                                        </p:tgtEl>
                                      </p:cBhvr>
                                    </p:animEffect>
                                    <p:set>
                                      <p:cBhvr>
                                        <p:cTn id="50" dur="1" fill="hold">
                                          <p:stCondLst>
                                            <p:cond delay="999"/>
                                          </p:stCondLst>
                                        </p:cTn>
                                        <p:tgtEl>
                                          <p:spTgt spid="4"/>
                                        </p:tgtEl>
                                        <p:attrNameLst>
                                          <p:attrName>style.visibility</p:attrName>
                                        </p:attrNameLst>
                                      </p:cBhvr>
                                      <p:to>
                                        <p:strVal val="hidden"/>
                                      </p:to>
                                    </p:set>
                                  </p:childTnLst>
                                </p:cTn>
                              </p:par>
                              <p:par>
                                <p:cTn id="51" presetID="31" presetClass="exit" presetSubtype="0" fill="hold" nodeType="withEffect">
                                  <p:stCondLst>
                                    <p:cond delay="0"/>
                                  </p:stCondLst>
                                  <p:childTnLst>
                                    <p:anim calcmode="lin" valueType="num">
                                      <p:cBhvr>
                                        <p:cTn id="52" dur="1000"/>
                                        <p:tgtEl>
                                          <p:spTgt spid="5"/>
                                        </p:tgtEl>
                                        <p:attrNameLst>
                                          <p:attrName>ppt_w</p:attrName>
                                        </p:attrNameLst>
                                      </p:cBhvr>
                                      <p:tavLst>
                                        <p:tav tm="0">
                                          <p:val>
                                            <p:strVal val="ppt_w"/>
                                          </p:val>
                                        </p:tav>
                                        <p:tav tm="100000">
                                          <p:val>
                                            <p:fltVal val="0"/>
                                          </p:val>
                                        </p:tav>
                                      </p:tavLst>
                                    </p:anim>
                                    <p:anim calcmode="lin" valueType="num">
                                      <p:cBhvr>
                                        <p:cTn id="53" dur="1000"/>
                                        <p:tgtEl>
                                          <p:spTgt spid="5"/>
                                        </p:tgtEl>
                                        <p:attrNameLst>
                                          <p:attrName>ppt_h</p:attrName>
                                        </p:attrNameLst>
                                      </p:cBhvr>
                                      <p:tavLst>
                                        <p:tav tm="0">
                                          <p:val>
                                            <p:strVal val="ppt_h"/>
                                          </p:val>
                                        </p:tav>
                                        <p:tav tm="100000">
                                          <p:val>
                                            <p:fltVal val="0"/>
                                          </p:val>
                                        </p:tav>
                                      </p:tavLst>
                                    </p:anim>
                                    <p:anim calcmode="lin" valueType="num">
                                      <p:cBhvr>
                                        <p:cTn id="54" dur="1000"/>
                                        <p:tgtEl>
                                          <p:spTgt spid="5"/>
                                        </p:tgtEl>
                                        <p:attrNameLst>
                                          <p:attrName>style.rotation</p:attrName>
                                        </p:attrNameLst>
                                      </p:cBhvr>
                                      <p:tavLst>
                                        <p:tav tm="0">
                                          <p:val>
                                            <p:fltVal val="0"/>
                                          </p:val>
                                        </p:tav>
                                        <p:tav tm="100000">
                                          <p:val>
                                            <p:fltVal val="90"/>
                                          </p:val>
                                        </p:tav>
                                      </p:tavLst>
                                    </p:anim>
                                    <p:animEffect transition="out" filter="fade">
                                      <p:cBhvr>
                                        <p:cTn id="55" dur="1000"/>
                                        <p:tgtEl>
                                          <p:spTgt spid="5"/>
                                        </p:tgtEl>
                                      </p:cBhvr>
                                    </p:animEffect>
                                    <p:set>
                                      <p:cBhvr>
                                        <p:cTn id="56"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3mmmmm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K:\3mmmmm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09770" y="5093401"/>
            <a:ext cx="9324528" cy="1938992"/>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fontAlgn="auto">
              <a:spcBef>
                <a:spcPts val="0"/>
              </a:spcBef>
              <a:spcAft>
                <a:spcPts val="0"/>
              </a:spcAft>
            </a:pPr>
            <a:r>
              <a:rPr lang="es-ES" sz="3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01600">
                    <a:schemeClr val="accent2">
                      <a:lumMod val="40000"/>
                      <a:lumOff val="60000"/>
                      <a:alpha val="60000"/>
                    </a:schemeClr>
                  </a:glow>
                  <a:outerShdw blurRad="50800" dist="39000" dir="5460000" algn="tl">
                    <a:srgbClr val="000000">
                      <a:alpha val="38000"/>
                    </a:srgbClr>
                  </a:outerShdw>
                </a:effectLst>
                <a:latin typeface="Monotype Corsiva" pitchFamily="66" charset="0"/>
              </a:rPr>
              <a:t>Cuando </a:t>
            </a:r>
            <a:r>
              <a:rPr lang="es-ES" sz="3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01600">
                    <a:schemeClr val="accent2">
                      <a:lumMod val="40000"/>
                      <a:lumOff val="60000"/>
                      <a:alpha val="60000"/>
                    </a:schemeClr>
                  </a:glow>
                  <a:outerShdw blurRad="50800" dist="39000" dir="5460000" algn="tl">
                    <a:srgbClr val="000000">
                      <a:alpha val="38000"/>
                    </a:srgbClr>
                  </a:outerShdw>
                </a:effectLst>
                <a:latin typeface="Monotype Corsiva" pitchFamily="66" charset="0"/>
              </a:rPr>
              <a:t>el insomnio te haga dar </a:t>
            </a:r>
            <a:r>
              <a:rPr lang="es-ES" sz="3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01600">
                    <a:schemeClr val="accent2">
                      <a:lumMod val="40000"/>
                      <a:lumOff val="60000"/>
                      <a:alpha val="60000"/>
                    </a:schemeClr>
                  </a:glow>
                  <a:outerShdw blurRad="50800" dist="39000" dir="5460000" algn="tl">
                    <a:srgbClr val="000000">
                      <a:alpha val="38000"/>
                    </a:srgbClr>
                  </a:outerShdw>
                </a:effectLst>
                <a:latin typeface="Monotype Corsiva" pitchFamily="66" charset="0"/>
              </a:rPr>
              <a:t>vueltas desesperadamente </a:t>
            </a:r>
            <a:r>
              <a:rPr lang="es-ES" sz="3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01600">
                    <a:schemeClr val="accent2">
                      <a:lumMod val="40000"/>
                      <a:lumOff val="60000"/>
                      <a:alpha val="60000"/>
                    </a:schemeClr>
                  </a:glow>
                  <a:outerShdw blurRad="50800" dist="39000" dir="5460000" algn="tl">
                    <a:srgbClr val="000000">
                      <a:alpha val="38000"/>
                    </a:srgbClr>
                  </a:outerShdw>
                </a:effectLst>
                <a:latin typeface="Monotype Corsiva" pitchFamily="66" charset="0"/>
              </a:rPr>
              <a:t>en la cama, recuerda que alguien puede sembrar sueños de paz en tu mente.</a:t>
            </a:r>
          </a:p>
          <a:p>
            <a:endParaRPr lang="es-ES" sz="3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01600">
                  <a:schemeClr val="accent2">
                    <a:lumMod val="40000"/>
                    <a:lumOff val="60000"/>
                    <a:alpha val="60000"/>
                  </a:schemeClr>
                </a:glow>
                <a:outerShdw blurRad="50800" dist="39000" dir="5460000" algn="tl">
                  <a:srgbClr val="000000">
                    <a:alpha val="38000"/>
                  </a:srgbClr>
                </a:outerShdw>
              </a:effectLst>
              <a:latin typeface="Monotype Corsiva"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9000">
        <p14:vortex dir="r"/>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fmla="#ppt_w*sin(2.5*pi*$)">
                                          <p:val>
                                            <p:fltVal val="0"/>
                                          </p:val>
                                        </p:tav>
                                        <p:tav tm="100000">
                                          <p:val>
                                            <p:fltVal val="1"/>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Servidor\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04"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Documents and Settings\Servidor\Mis documentos\Mis imágenes\Imagen1.jpg"/>
          <p:cNvPicPr>
            <a:picLocks noChangeAspect="1" noChangeArrowheads="1"/>
          </p:cNvPicPr>
          <p:nvPr/>
        </p:nvPicPr>
        <p:blipFill rotWithShape="1">
          <a:blip r:embed="rId3">
            <a:extLst>
              <a:ext uri="{28A0092B-C50C-407E-A947-70E740481C1C}">
                <a14:useLocalDpi xmlns:a14="http://schemas.microsoft.com/office/drawing/2010/main" val="0"/>
              </a:ext>
            </a:extLst>
          </a:blip>
          <a:srcRect l="398" t="7980" r="-598" b="52835"/>
          <a:stretch/>
        </p:blipFill>
        <p:spPr bwMode="auto">
          <a:xfrm>
            <a:off x="-3314" y="1"/>
            <a:ext cx="9187035" cy="322677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Documents and Settings\Servidor\Mis documentos\Mis imágenes\Imagen1.jpg"/>
          <p:cNvPicPr>
            <a:picLocks noChangeAspect="1" noChangeArrowheads="1"/>
          </p:cNvPicPr>
          <p:nvPr/>
        </p:nvPicPr>
        <p:blipFill rotWithShape="1">
          <a:blip r:embed="rId3">
            <a:extLst>
              <a:ext uri="{28A0092B-C50C-407E-A947-70E740481C1C}">
                <a14:useLocalDpi xmlns:a14="http://schemas.microsoft.com/office/drawing/2010/main" val="0"/>
              </a:ext>
            </a:extLst>
          </a:blip>
          <a:srcRect t="45646"/>
          <a:stretch/>
        </p:blipFill>
        <p:spPr bwMode="auto">
          <a:xfrm>
            <a:off x="24831" y="3429000"/>
            <a:ext cx="9144000" cy="355980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rot="20792188">
            <a:off x="1043608" y="2531662"/>
            <a:ext cx="6660232" cy="1200329"/>
          </a:xfrm>
          <a:prstGeom prst="rect">
            <a:avLst/>
          </a:prstGeom>
        </p:spPr>
        <p:txBody>
          <a:bodyPr wrap="square">
            <a:spAutoFit/>
          </a:bodyPr>
          <a:lstStyle/>
          <a:p>
            <a:pPr lvl="0" fontAlgn="auto">
              <a:spcBef>
                <a:spcPts val="0"/>
              </a:spcBef>
              <a:spcAft>
                <a:spcPts val="0"/>
              </a:spcAft>
            </a:pPr>
            <a:r>
              <a:rPr lang="es-ES" sz="2400" b="1" dirty="0">
                <a:solidFill>
                  <a:srgbClr val="FFFF25"/>
                </a:solidFill>
                <a:effectLst>
                  <a:glow rad="228600">
                    <a:schemeClr val="accent2">
                      <a:satMod val="175000"/>
                      <a:alpha val="40000"/>
                    </a:schemeClr>
                  </a:glow>
                </a:effectLst>
                <a:latin typeface="Monotype Corsiva" pitchFamily="66" charset="0"/>
              </a:rPr>
              <a:t>Cuando la soledad te oprima y tu grito no encuentre eco, recuerda que allá, del otro lado, alguien ama tu compañía y entiende tu clamor</a:t>
            </a:r>
            <a:r>
              <a:rPr lang="es-ES" sz="2400" dirty="0">
                <a:solidFill>
                  <a:srgbClr val="FFFF25"/>
                </a:solidFill>
                <a:effectLst>
                  <a:glow rad="228600">
                    <a:schemeClr val="accent2">
                      <a:satMod val="175000"/>
                      <a:alpha val="40000"/>
                    </a:schemeClr>
                  </a:glow>
                </a:effectLst>
                <a:latin typeface="Monotype Corsiva" pitchFamily="66" charset="0"/>
              </a:rPr>
              <a:t>.</a:t>
            </a:r>
          </a:p>
        </p:txBody>
      </p:sp>
    </p:spTree>
  </p:cSld>
  <p:clrMapOvr>
    <a:masterClrMapping/>
  </p:clrMapOvr>
  <mc:AlternateContent xmlns:mc="http://schemas.openxmlformats.org/markup-compatibility/2006" xmlns:p14="http://schemas.microsoft.com/office/powerpoint/2010/main">
    <mc:Choice Requires="p14">
      <p:transition spd="slow" p14:dur="4000" advClick="0" advTm="9000">
        <p14:vortex dir="r"/>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6"/>
                                        </p:tgtEl>
                                        <p:attrNameLst>
                                          <p:attrName>ppt_w</p:attrName>
                                        </p:attrNameLst>
                                      </p:cBhvr>
                                      <p:tavLst>
                                        <p:tav tm="0">
                                          <p:val>
                                            <p:strVal val="ppt_w"/>
                                          </p:val>
                                        </p:tav>
                                        <p:tav tm="100000">
                                          <p:val>
                                            <p:strVal val="ppt_w*0.70"/>
                                          </p:val>
                                        </p:tav>
                                      </p:tavLst>
                                    </p:anim>
                                    <p:anim calcmode="lin" valueType="num">
                                      <p:cBhvr>
                                        <p:cTn id="7" dur="1000"/>
                                        <p:tgtEl>
                                          <p:spTgt spid="6"/>
                                        </p:tgtEl>
                                        <p:attrNameLst>
                                          <p:attrName>ppt_h</p:attrName>
                                        </p:attrNameLst>
                                      </p:cBhvr>
                                      <p:tavLst>
                                        <p:tav tm="0">
                                          <p:val>
                                            <p:strVal val="ppt_h"/>
                                          </p:val>
                                        </p:tav>
                                        <p:tav tm="100000">
                                          <p:val>
                                            <p:strVal val="ppt_h"/>
                                          </p:val>
                                        </p:tav>
                                      </p:tavLst>
                                    </p:anim>
                                    <p:animEffect transition="out" filter="fade">
                                      <p:cBhvr>
                                        <p:cTn id="8" dur="1000"/>
                                        <p:tgtEl>
                                          <p:spTgt spid="6"/>
                                        </p:tgtEl>
                                      </p:cBhvr>
                                    </p:animEffect>
                                    <p:set>
                                      <p:cBhvr>
                                        <p:cTn id="9" dur="1" fill="hold">
                                          <p:stCondLst>
                                            <p:cond delay="999"/>
                                          </p:stCondLst>
                                        </p:cTn>
                                        <p:tgtEl>
                                          <p:spTgt spid="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5" presetClass="exit" presetSubtype="0" fill="hold" nodeType="clickEffect">
                                  <p:stCondLst>
                                    <p:cond delay="0"/>
                                  </p:stCondLst>
                                  <p:childTnLst>
                                    <p:anim calcmode="lin" valueType="num">
                                      <p:cBhvr>
                                        <p:cTn id="13" dur="1000"/>
                                        <p:tgtEl>
                                          <p:spTgt spid="8"/>
                                        </p:tgtEl>
                                        <p:attrNameLst>
                                          <p:attrName>ppt_w</p:attrName>
                                        </p:attrNameLst>
                                      </p:cBhvr>
                                      <p:tavLst>
                                        <p:tav tm="0">
                                          <p:val>
                                            <p:strVal val="ppt_w"/>
                                          </p:val>
                                        </p:tav>
                                        <p:tav tm="100000">
                                          <p:val>
                                            <p:strVal val="ppt_w*0.70"/>
                                          </p:val>
                                        </p:tav>
                                      </p:tavLst>
                                    </p:anim>
                                    <p:anim calcmode="lin" valueType="num">
                                      <p:cBhvr>
                                        <p:cTn id="14" dur="1000"/>
                                        <p:tgtEl>
                                          <p:spTgt spid="8"/>
                                        </p:tgtEl>
                                        <p:attrNameLst>
                                          <p:attrName>ppt_h</p:attrName>
                                        </p:attrNameLst>
                                      </p:cBhvr>
                                      <p:tavLst>
                                        <p:tav tm="0">
                                          <p:val>
                                            <p:strVal val="ppt_h"/>
                                          </p:val>
                                        </p:tav>
                                        <p:tav tm="100000">
                                          <p:val>
                                            <p:strVal val="ppt_h"/>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31" presetClass="exit" presetSubtype="0" fill="hold" nodeType="clickEffect">
                                  <p:stCondLst>
                                    <p:cond delay="0"/>
                                  </p:stCondLst>
                                  <p:childTnLst>
                                    <p:anim calcmode="lin" valueType="num">
                                      <p:cBhvr>
                                        <p:cTn id="20" dur="1000"/>
                                        <p:tgtEl>
                                          <p:spTgt spid="6"/>
                                        </p:tgtEl>
                                        <p:attrNameLst>
                                          <p:attrName>ppt_w</p:attrName>
                                        </p:attrNameLst>
                                      </p:cBhvr>
                                      <p:tavLst>
                                        <p:tav tm="0">
                                          <p:val>
                                            <p:strVal val="ppt_w"/>
                                          </p:val>
                                        </p:tav>
                                        <p:tav tm="100000">
                                          <p:val>
                                            <p:fltVal val="0"/>
                                          </p:val>
                                        </p:tav>
                                      </p:tavLst>
                                    </p:anim>
                                    <p:anim calcmode="lin" valueType="num">
                                      <p:cBhvr>
                                        <p:cTn id="21" dur="1000"/>
                                        <p:tgtEl>
                                          <p:spTgt spid="6"/>
                                        </p:tgtEl>
                                        <p:attrNameLst>
                                          <p:attrName>ppt_h</p:attrName>
                                        </p:attrNameLst>
                                      </p:cBhvr>
                                      <p:tavLst>
                                        <p:tav tm="0">
                                          <p:val>
                                            <p:strVal val="ppt_h"/>
                                          </p:val>
                                        </p:tav>
                                        <p:tav tm="100000">
                                          <p:val>
                                            <p:fltVal val="0"/>
                                          </p:val>
                                        </p:tav>
                                      </p:tavLst>
                                    </p:anim>
                                    <p:anim calcmode="lin" valueType="num">
                                      <p:cBhvr>
                                        <p:cTn id="22" dur="1000"/>
                                        <p:tgtEl>
                                          <p:spTgt spid="6"/>
                                        </p:tgtEl>
                                        <p:attrNameLst>
                                          <p:attrName>style.rotation</p:attrName>
                                        </p:attrNameLst>
                                      </p:cBhvr>
                                      <p:tavLst>
                                        <p:tav tm="0">
                                          <p:val>
                                            <p:fltVal val="0"/>
                                          </p:val>
                                        </p:tav>
                                        <p:tav tm="100000">
                                          <p:val>
                                            <p:fltVal val="90"/>
                                          </p:val>
                                        </p:tav>
                                      </p:tavLst>
                                    </p:anim>
                                    <p:animEffect transition="out" filter="fade">
                                      <p:cBhvr>
                                        <p:cTn id="23" dur="1000"/>
                                        <p:tgtEl>
                                          <p:spTgt spid="6"/>
                                        </p:tgtEl>
                                      </p:cBhvr>
                                    </p:animEffect>
                                    <p:set>
                                      <p:cBhvr>
                                        <p:cTn id="24" dur="1" fill="hold">
                                          <p:stCondLst>
                                            <p:cond delay="999"/>
                                          </p:stCondLst>
                                        </p:cTn>
                                        <p:tgtEl>
                                          <p:spTgt spid="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31" presetClass="exit" presetSubtype="0" fill="hold" nodeType="clickEffect">
                                  <p:stCondLst>
                                    <p:cond delay="0"/>
                                  </p:stCondLst>
                                  <p:childTnLst>
                                    <p:anim calcmode="lin" valueType="num">
                                      <p:cBhvr>
                                        <p:cTn id="28" dur="1000"/>
                                        <p:tgtEl>
                                          <p:spTgt spid="8"/>
                                        </p:tgtEl>
                                        <p:attrNameLst>
                                          <p:attrName>ppt_w</p:attrName>
                                        </p:attrNameLst>
                                      </p:cBhvr>
                                      <p:tavLst>
                                        <p:tav tm="0">
                                          <p:val>
                                            <p:strVal val="ppt_w"/>
                                          </p:val>
                                        </p:tav>
                                        <p:tav tm="100000">
                                          <p:val>
                                            <p:fltVal val="0"/>
                                          </p:val>
                                        </p:tav>
                                      </p:tavLst>
                                    </p:anim>
                                    <p:anim calcmode="lin" valueType="num">
                                      <p:cBhvr>
                                        <p:cTn id="29" dur="1000"/>
                                        <p:tgtEl>
                                          <p:spTgt spid="8"/>
                                        </p:tgtEl>
                                        <p:attrNameLst>
                                          <p:attrName>ppt_h</p:attrName>
                                        </p:attrNameLst>
                                      </p:cBhvr>
                                      <p:tavLst>
                                        <p:tav tm="0">
                                          <p:val>
                                            <p:strVal val="ppt_h"/>
                                          </p:val>
                                        </p:tav>
                                        <p:tav tm="100000">
                                          <p:val>
                                            <p:fltVal val="0"/>
                                          </p:val>
                                        </p:tav>
                                      </p:tavLst>
                                    </p:anim>
                                    <p:anim calcmode="lin" valueType="num">
                                      <p:cBhvr>
                                        <p:cTn id="30" dur="1000"/>
                                        <p:tgtEl>
                                          <p:spTgt spid="8"/>
                                        </p:tgtEl>
                                        <p:attrNameLst>
                                          <p:attrName>style.rotation</p:attrName>
                                        </p:attrNameLst>
                                      </p:cBhvr>
                                      <p:tavLst>
                                        <p:tav tm="0">
                                          <p:val>
                                            <p:fltVal val="0"/>
                                          </p:val>
                                        </p:tav>
                                        <p:tav tm="100000">
                                          <p:val>
                                            <p:fltVal val="90"/>
                                          </p:val>
                                        </p:tav>
                                      </p:tavLst>
                                    </p:anim>
                                    <p:animEffect transition="out" filter="fade">
                                      <p:cBhvr>
                                        <p:cTn id="31" dur="1000"/>
                                        <p:tgtEl>
                                          <p:spTgt spid="8"/>
                                        </p:tgtEl>
                                      </p:cBhvr>
                                    </p:animEffect>
                                    <p:set>
                                      <p:cBhvr>
                                        <p:cTn id="32"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api.ning.com/files/3EobfaGXED04kE2zfa5EH83HahaczJs2hiuPVYnXZg3HRmryk-FK3kK-HxPHNzbUjatL7Pi3OIYIM3lgE4R8xh58C23TGAJ3/27996_5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 name="5 Imagen" descr="imagenes-bonitas-de-amor-para-compartir-en-facebook-con-frases-romanticas-hermosas-tarjetas-postales-virtuales-5"/>
          <p:cNvPicPr>
            <a:picLocks noGrp="1" noChangeAspect="1"/>
          </p:cNvPicPr>
          <p:nvPr isPhoto="1"/>
        </p:nvPicPr>
        <p:blipFill rotWithShape="1">
          <a:blip r:embed="rId3">
            <a:lum/>
            <a:extLst>
              <a:ext uri="{28A0092B-C50C-407E-A947-70E740481C1C}">
                <a14:useLocalDpi xmlns:a14="http://schemas.microsoft.com/office/drawing/2010/main" val="0"/>
              </a:ext>
            </a:extLst>
          </a:blip>
          <a:srcRect l="1884" t="5373" r="1695" b="24179"/>
          <a:stretch/>
        </p:blipFill>
        <p:spPr>
          <a:xfrm>
            <a:off x="-1947" y="0"/>
            <a:ext cx="4663989" cy="6858000"/>
          </a:xfrm>
          <a:prstGeom prst="rect">
            <a:avLst/>
          </a:prstGeom>
          <a:noFill/>
          <a:ln>
            <a:noFill/>
          </a:ln>
        </p:spPr>
      </p:pic>
      <p:pic>
        <p:nvPicPr>
          <p:cNvPr id="7" name="6 Imagen" descr="imagenes-bonitas-de-amor-para-compartir-en-facebook-con-frases-romanticas-hermosas-tarjetas-postales-virtuales-5"/>
          <p:cNvPicPr>
            <a:picLocks noGrp="1" noChangeAspect="1"/>
          </p:cNvPicPr>
          <p:nvPr isPhoto="1"/>
        </p:nvPicPr>
        <p:blipFill rotWithShape="1">
          <a:blip r:embed="rId3">
            <a:lum/>
            <a:extLst>
              <a:ext uri="{28A0092B-C50C-407E-A947-70E740481C1C}">
                <a14:useLocalDpi xmlns:a14="http://schemas.microsoft.com/office/drawing/2010/main" val="0"/>
              </a:ext>
            </a:extLst>
          </a:blip>
          <a:srcRect l="1884" t="5373" r="1695" b="24179"/>
          <a:stretch/>
        </p:blipFill>
        <p:spPr>
          <a:xfrm flipH="1">
            <a:off x="4480010" y="0"/>
            <a:ext cx="4663990" cy="6877204"/>
          </a:xfrm>
          <a:prstGeom prst="rect">
            <a:avLst/>
          </a:prstGeom>
          <a:noFill/>
          <a:ln>
            <a:noFill/>
          </a:ln>
        </p:spPr>
      </p:pic>
      <p:sp>
        <p:nvSpPr>
          <p:cNvPr id="4" name="3 Rectángulo"/>
          <p:cNvSpPr/>
          <p:nvPr/>
        </p:nvSpPr>
        <p:spPr>
          <a:xfrm>
            <a:off x="35496" y="5473005"/>
            <a:ext cx="8964488" cy="1384995"/>
          </a:xfrm>
          <a:prstGeom prst="rect">
            <a:avLst/>
          </a:prstGeom>
        </p:spPr>
        <p:txBody>
          <a:bodyPr wrap="square">
            <a:spAutoFit/>
          </a:bodyPr>
          <a:lstStyle/>
          <a:p>
            <a:pPr lvl="0" algn="ctr" fontAlgn="auto">
              <a:spcBef>
                <a:spcPts val="0"/>
              </a:spcBef>
              <a:spcAft>
                <a:spcPts val="0"/>
              </a:spcAft>
            </a:pPr>
            <a:r>
              <a:rPr lang="es-ES" sz="2800" b="1" dirty="0">
                <a:solidFill>
                  <a:schemeClr val="bg1"/>
                </a:solidFill>
                <a:effectLst>
                  <a:glow rad="101600">
                    <a:srgbClr val="0099FF">
                      <a:alpha val="60000"/>
                    </a:srgbClr>
                  </a:glow>
                </a:effectLst>
                <a:latin typeface="Monotype Corsiva" pitchFamily="66" charset="0"/>
              </a:rPr>
              <a:t>Cuando tus secretos no quepan más dentro de ti</a:t>
            </a:r>
            <a:r>
              <a:rPr lang="es-ES" sz="2800" b="1" dirty="0" smtClean="0">
                <a:solidFill>
                  <a:schemeClr val="bg1"/>
                </a:solidFill>
                <a:effectLst>
                  <a:glow rad="101600">
                    <a:srgbClr val="0099FF">
                      <a:alpha val="60000"/>
                    </a:srgbClr>
                  </a:glow>
                </a:effectLst>
                <a:latin typeface="Monotype Corsiva" pitchFamily="66" charset="0"/>
              </a:rPr>
              <a:t>, amenazando </a:t>
            </a:r>
            <a:r>
              <a:rPr lang="es-ES" sz="2800" b="1" dirty="0">
                <a:solidFill>
                  <a:schemeClr val="bg1"/>
                </a:solidFill>
                <a:effectLst>
                  <a:glow rad="101600">
                    <a:srgbClr val="0099FF">
                      <a:alpha val="60000"/>
                    </a:srgbClr>
                  </a:glow>
                </a:effectLst>
                <a:latin typeface="Monotype Corsiva" pitchFamily="66" charset="0"/>
              </a:rPr>
              <a:t>romper los diques de tu alma, recuerda que existe alguien dispuesto a recogerlos y guardarlos con </a:t>
            </a:r>
            <a:r>
              <a:rPr lang="es-ES" sz="2800" b="1" dirty="0" smtClean="0">
                <a:solidFill>
                  <a:schemeClr val="bg1"/>
                </a:solidFill>
                <a:effectLst>
                  <a:glow rad="101600">
                    <a:srgbClr val="0099FF">
                      <a:alpha val="60000"/>
                    </a:srgbClr>
                  </a:glow>
                </a:effectLst>
                <a:latin typeface="Monotype Corsiva" pitchFamily="66" charset="0"/>
              </a:rPr>
              <a:t>el </a:t>
            </a:r>
            <a:r>
              <a:rPr lang="es-ES" sz="2800" b="1" dirty="0">
                <a:solidFill>
                  <a:schemeClr val="bg1"/>
                </a:solidFill>
                <a:effectLst>
                  <a:glow rad="101600">
                    <a:srgbClr val="0099FF">
                      <a:alpha val="60000"/>
                    </a:srgbClr>
                  </a:glow>
                </a:effectLst>
                <a:latin typeface="Monotype Corsiva" pitchFamily="66" charset="0"/>
              </a:rPr>
              <a:t>cariño y la dignidad que tú esperas.</a:t>
            </a:r>
          </a:p>
        </p:txBody>
      </p:sp>
    </p:spTree>
  </p:cSld>
  <p:clrMapOvr>
    <a:masterClrMapping/>
  </p:clrMapOvr>
  <mc:AlternateContent xmlns:mc="http://schemas.openxmlformats.org/markup-compatibility/2006" xmlns:p14="http://schemas.microsoft.com/office/powerpoint/2010/main">
    <mc:Choice Requires="p14">
      <p:transition spd="slow" p14:dur="4000" advClick="0" advTm="12000">
        <p14:vortex dir="r"/>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6"/>
                                        </p:tgtEl>
                                        <p:attrNameLst>
                                          <p:attrName>ppt_w</p:attrName>
                                        </p:attrNameLst>
                                      </p:cBhvr>
                                      <p:tavLst>
                                        <p:tav tm="0">
                                          <p:val>
                                            <p:strVal val="ppt_w"/>
                                          </p:val>
                                        </p:tav>
                                        <p:tav tm="100000">
                                          <p:val>
                                            <p:strVal val="ppt_w*0.70"/>
                                          </p:val>
                                        </p:tav>
                                      </p:tavLst>
                                    </p:anim>
                                    <p:anim calcmode="lin" valueType="num">
                                      <p:cBhvr>
                                        <p:cTn id="7" dur="1000"/>
                                        <p:tgtEl>
                                          <p:spTgt spid="6"/>
                                        </p:tgtEl>
                                        <p:attrNameLst>
                                          <p:attrName>ppt_h</p:attrName>
                                        </p:attrNameLst>
                                      </p:cBhvr>
                                      <p:tavLst>
                                        <p:tav tm="0">
                                          <p:val>
                                            <p:strVal val="ppt_h"/>
                                          </p:val>
                                        </p:tav>
                                        <p:tav tm="100000">
                                          <p:val>
                                            <p:strVal val="ppt_h"/>
                                          </p:val>
                                        </p:tav>
                                      </p:tavLst>
                                    </p:anim>
                                    <p:animEffect transition="out" filter="fade">
                                      <p:cBhvr>
                                        <p:cTn id="8" dur="1000"/>
                                        <p:tgtEl>
                                          <p:spTgt spid="6"/>
                                        </p:tgtEl>
                                      </p:cBhvr>
                                    </p:animEffect>
                                    <p:set>
                                      <p:cBhvr>
                                        <p:cTn id="9" dur="1" fill="hold">
                                          <p:stCondLst>
                                            <p:cond delay="999"/>
                                          </p:stCondLst>
                                        </p:cTn>
                                        <p:tgtEl>
                                          <p:spTgt spid="6"/>
                                        </p:tgtEl>
                                        <p:attrNameLst>
                                          <p:attrName>style.visibility</p:attrName>
                                        </p:attrNameLst>
                                      </p:cBhvr>
                                      <p:to>
                                        <p:strVal val="hidden"/>
                                      </p:to>
                                    </p:set>
                                  </p:childTnLst>
                                </p:cTn>
                              </p:par>
                              <p:par>
                                <p:cTn id="10" presetID="55" presetClass="exit" presetSubtype="0" fill="hold" nodeType="withEffect">
                                  <p:stCondLst>
                                    <p:cond delay="0"/>
                                  </p:stCondLst>
                                  <p:childTnLst>
                                    <p:anim calcmode="lin" valueType="num">
                                      <p:cBhvr>
                                        <p:cTn id="11" dur="1000"/>
                                        <p:tgtEl>
                                          <p:spTgt spid="7"/>
                                        </p:tgtEl>
                                        <p:attrNameLst>
                                          <p:attrName>ppt_w</p:attrName>
                                        </p:attrNameLst>
                                      </p:cBhvr>
                                      <p:tavLst>
                                        <p:tav tm="0">
                                          <p:val>
                                            <p:strVal val="ppt_w"/>
                                          </p:val>
                                        </p:tav>
                                        <p:tav tm="100000">
                                          <p:val>
                                            <p:strVal val="ppt_w*0.70"/>
                                          </p:val>
                                        </p:tav>
                                      </p:tavLst>
                                    </p:anim>
                                    <p:anim calcmode="lin" valueType="num">
                                      <p:cBhvr>
                                        <p:cTn id="12" dur="1000"/>
                                        <p:tgtEl>
                                          <p:spTgt spid="7"/>
                                        </p:tgtEl>
                                        <p:attrNameLst>
                                          <p:attrName>ppt_h</p:attrName>
                                        </p:attrNameLst>
                                      </p:cBhvr>
                                      <p:tavLst>
                                        <p:tav tm="0">
                                          <p:val>
                                            <p:strVal val="ppt_h"/>
                                          </p:val>
                                        </p:tav>
                                        <p:tav tm="100000">
                                          <p:val>
                                            <p:strVal val="ppt_h"/>
                                          </p:val>
                                        </p:tav>
                                      </p:tavLst>
                                    </p:anim>
                                    <p:animEffect transition="out" filter="fade">
                                      <p:cBhvr>
                                        <p:cTn id="13" dur="1000"/>
                                        <p:tgtEl>
                                          <p:spTgt spid="7"/>
                                        </p:tgtEl>
                                      </p:cBhvr>
                                    </p:animEffect>
                                    <p:set>
                                      <p:cBhvr>
                                        <p:cTn id="14" dur="1" fill="hold">
                                          <p:stCondLst>
                                            <p:cond delay="999"/>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43" presetClass="exit" presetSubtype="0" fill="hold" nodeType="clickEffect">
                                  <p:stCondLst>
                                    <p:cond delay="0"/>
                                  </p:stCondLst>
                                  <p:childTnLst>
                                    <p:anim calcmode="lin" valueType="num">
                                      <p:cBhvr>
                                        <p:cTn id="18" dur="600" decel="50000">
                                          <p:stCondLst>
                                            <p:cond delay="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 dur="400">
                                          <p:stCondLst>
                                            <p:cond delay="600"/>
                                          </p:stCondLst>
                                        </p:cTn>
                                        <p:tgtEl>
                                          <p:spTgt spid="6"/>
                                        </p:tgtEl>
                                        <p:attrNameLst>
                                          <p:attrName>ppt_x</p:attrName>
                                        </p:attrNameLst>
                                      </p:cBhvr>
                                      <p:tavLst>
                                        <p:tav tm="0">
                                          <p:val>
                                            <p:strVal val="ppt_x"/>
                                          </p:val>
                                        </p:tav>
                                        <p:tav tm="100000">
                                          <p:val>
                                            <p:strVal val="ppt_x"/>
                                          </p:val>
                                        </p:tav>
                                      </p:tavLst>
                                    </p:anim>
                                    <p:anim calcmode="lin" valueType="num">
                                      <p:cBhvr>
                                        <p:cTn id="20" dur="600" decel="50000">
                                          <p:stCondLst>
                                            <p:cond delay="0"/>
                                          </p:stCondLst>
                                        </p:cTn>
                                        <p:tgtEl>
                                          <p:spTgt spid="6"/>
                                        </p:tgtEl>
                                        <p:attrNameLst>
                                          <p:attrName>ppt_y</p:attrName>
                                        </p:attrNameLst>
                                      </p:cBhvr>
                                      <p:tavLst>
                                        <p:tav tm="0">
                                          <p:val>
                                            <p:strVal val="ppt_y"/>
                                          </p:val>
                                        </p:tav>
                                        <p:tav tm="5000">
                                          <p:val>
                                            <p:strVal val="ppt_y+0.0019"/>
                                          </p:val>
                                        </p:tav>
                                        <p:tav tm="10000">
                                          <p:val>
                                            <p:strVal val="ppt_y+0.0076"/>
                                          </p:val>
                                        </p:tav>
                                        <p:tav tm="15000">
                                          <p:val>
                                            <p:strVal val="ppt_y+0.0169"/>
                                          </p:val>
                                        </p:tav>
                                        <p:tav tm="20000">
                                          <p:val>
                                            <p:strVal val="ppt_y+0.0296"/>
                                          </p:val>
                                        </p:tav>
                                        <p:tav tm="25000">
                                          <p:val>
                                            <p:strVal val="ppt_y+0.0454"/>
                                          </p:val>
                                        </p:tav>
                                        <p:tav tm="30000">
                                          <p:val>
                                            <p:strVal val="ppt_y+0.0639"/>
                                          </p:val>
                                        </p:tav>
                                        <p:tav tm="35000">
                                          <p:val>
                                            <p:strVal val="ppt_y+0.0846"/>
                                          </p:val>
                                        </p:tav>
                                        <p:tav tm="40000">
                                          <p:val>
                                            <p:strVal val="ppt_y+0.1071"/>
                                          </p:val>
                                        </p:tav>
                                        <p:tav tm="45000">
                                          <p:val>
                                            <p:strVal val="ppt_y+0.1307"/>
                                          </p:val>
                                        </p:tav>
                                        <p:tav tm="50000">
                                          <p:val>
                                            <p:strVal val="ppt_y+0.155"/>
                                          </p:val>
                                        </p:tav>
                                        <p:tav tm="55000">
                                          <p:val>
                                            <p:strVal val="ppt_y+0.1792"/>
                                          </p:val>
                                        </p:tav>
                                        <p:tav tm="60000">
                                          <p:val>
                                            <p:strVal val="ppt_y+0.2029"/>
                                          </p:val>
                                        </p:tav>
                                        <p:tav tm="65000">
                                          <p:val>
                                            <p:strVal val="ppt_y+0.2253"/>
                                          </p:val>
                                        </p:tav>
                                        <p:tav tm="70000">
                                          <p:val>
                                            <p:strVal val="ppt_y+0.2461"/>
                                          </p:val>
                                        </p:tav>
                                        <p:tav tm="75000">
                                          <p:val>
                                            <p:strVal val="ppt_y+0.2646"/>
                                          </p:val>
                                        </p:tav>
                                        <p:tav tm="80000">
                                          <p:val>
                                            <p:strVal val="ppt_y+0.2804"/>
                                          </p:val>
                                        </p:tav>
                                        <p:tav tm="85000">
                                          <p:val>
                                            <p:strVal val="ppt_y+0.2931"/>
                                          </p:val>
                                        </p:tav>
                                        <p:tav tm="90000">
                                          <p:val>
                                            <p:strVal val="ppt_y+0.3024"/>
                                          </p:val>
                                        </p:tav>
                                        <p:tav tm="95000">
                                          <p:val>
                                            <p:strVal val="ppt_y+0.308"/>
                                          </p:val>
                                        </p:tav>
                                        <p:tav tm="100000">
                                          <p:val>
                                            <p:strVal val="ppt_y+0.31"/>
                                          </p:val>
                                        </p:tav>
                                      </p:tavLst>
                                    </p:anim>
                                    <p:anim calcmode="lin" valueType="num">
                                      <p:cBhvr>
                                        <p:cTn id="21" dur="400">
                                          <p:stCondLst>
                                            <p:cond delay="600"/>
                                          </p:stCondLst>
                                        </p:cTn>
                                        <p:tgtEl>
                                          <p:spTgt spid="6"/>
                                        </p:tgtEl>
                                        <p:attrNameLst>
                                          <p:attrName>ppt_y</p:attrName>
                                        </p:attrNameLst>
                                      </p:cBhvr>
                                      <p:tavLst>
                                        <p:tav tm="0">
                                          <p:val>
                                            <p:strVal val="ppt_y"/>
                                          </p:val>
                                        </p:tav>
                                        <p:tav tm="100000">
                                          <p:val>
                                            <p:strVal val="ppt_y"/>
                                          </p:val>
                                        </p:tav>
                                      </p:tavLst>
                                    </p:anim>
                                    <p:animEffect transition="out" filter="fade">
                                      <p:cBhvr>
                                        <p:cTn id="22" dur="100">
                                          <p:stCondLst>
                                            <p:cond delay="900"/>
                                          </p:stCondLst>
                                        </p:cTn>
                                        <p:tgtEl>
                                          <p:spTgt spid="6"/>
                                        </p:tgtEl>
                                      </p:cBhvr>
                                    </p:animEffect>
                                    <p:set>
                                      <p:cBhvr>
                                        <p:cTn id="23" dur="1" fill="hold">
                                          <p:stCondLst>
                                            <p:cond delay="999"/>
                                          </p:stCondLst>
                                        </p:cTn>
                                        <p:tgtEl>
                                          <p:spTgt spid="6"/>
                                        </p:tgtEl>
                                        <p:attrNameLst>
                                          <p:attrName>style.visibility</p:attrName>
                                        </p:attrNameLst>
                                      </p:cBhvr>
                                      <p:to>
                                        <p:strVal val="hidden"/>
                                      </p:to>
                                    </p:set>
                                  </p:childTnLst>
                                </p:cTn>
                              </p:par>
                              <p:par>
                                <p:cTn id="24" presetID="43" presetClass="exit" presetSubtype="0" fill="hold" nodeType="withEffect">
                                  <p:stCondLst>
                                    <p:cond delay="0"/>
                                  </p:stCondLst>
                                  <p:childTnLst>
                                    <p:anim calcmode="lin" valueType="num">
                                      <p:cBhvr>
                                        <p:cTn id="25" dur="600" decel="50000">
                                          <p:stCondLst>
                                            <p:cond delay="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400">
                                          <p:stCondLst>
                                            <p:cond delay="600"/>
                                          </p:stCondLst>
                                        </p:cTn>
                                        <p:tgtEl>
                                          <p:spTgt spid="7"/>
                                        </p:tgtEl>
                                        <p:attrNameLst>
                                          <p:attrName>ppt_x</p:attrName>
                                        </p:attrNameLst>
                                      </p:cBhvr>
                                      <p:tavLst>
                                        <p:tav tm="0">
                                          <p:val>
                                            <p:strVal val="ppt_x"/>
                                          </p:val>
                                        </p:tav>
                                        <p:tav tm="100000">
                                          <p:val>
                                            <p:strVal val="ppt_x"/>
                                          </p:val>
                                        </p:tav>
                                      </p:tavLst>
                                    </p:anim>
                                    <p:anim calcmode="lin" valueType="num">
                                      <p:cBhvr>
                                        <p:cTn id="27" dur="600" decel="50000">
                                          <p:stCondLst>
                                            <p:cond delay="0"/>
                                          </p:stCondLst>
                                        </p:cTn>
                                        <p:tgtEl>
                                          <p:spTgt spid="7"/>
                                        </p:tgtEl>
                                        <p:attrNameLst>
                                          <p:attrName>ppt_y</p:attrName>
                                        </p:attrNameLst>
                                      </p:cBhvr>
                                      <p:tavLst>
                                        <p:tav tm="0">
                                          <p:val>
                                            <p:strVal val="ppt_y"/>
                                          </p:val>
                                        </p:tav>
                                        <p:tav tm="5000">
                                          <p:val>
                                            <p:strVal val="ppt_y+0.0019"/>
                                          </p:val>
                                        </p:tav>
                                        <p:tav tm="10000">
                                          <p:val>
                                            <p:strVal val="ppt_y+0.0076"/>
                                          </p:val>
                                        </p:tav>
                                        <p:tav tm="15000">
                                          <p:val>
                                            <p:strVal val="ppt_y+0.0169"/>
                                          </p:val>
                                        </p:tav>
                                        <p:tav tm="20000">
                                          <p:val>
                                            <p:strVal val="ppt_y+0.0296"/>
                                          </p:val>
                                        </p:tav>
                                        <p:tav tm="25000">
                                          <p:val>
                                            <p:strVal val="ppt_y+0.0454"/>
                                          </p:val>
                                        </p:tav>
                                        <p:tav tm="30000">
                                          <p:val>
                                            <p:strVal val="ppt_y+0.0639"/>
                                          </p:val>
                                        </p:tav>
                                        <p:tav tm="35000">
                                          <p:val>
                                            <p:strVal val="ppt_y+0.0846"/>
                                          </p:val>
                                        </p:tav>
                                        <p:tav tm="40000">
                                          <p:val>
                                            <p:strVal val="ppt_y+0.1071"/>
                                          </p:val>
                                        </p:tav>
                                        <p:tav tm="45000">
                                          <p:val>
                                            <p:strVal val="ppt_y+0.1307"/>
                                          </p:val>
                                        </p:tav>
                                        <p:tav tm="50000">
                                          <p:val>
                                            <p:strVal val="ppt_y+0.155"/>
                                          </p:val>
                                        </p:tav>
                                        <p:tav tm="55000">
                                          <p:val>
                                            <p:strVal val="ppt_y+0.1792"/>
                                          </p:val>
                                        </p:tav>
                                        <p:tav tm="60000">
                                          <p:val>
                                            <p:strVal val="ppt_y+0.2029"/>
                                          </p:val>
                                        </p:tav>
                                        <p:tav tm="65000">
                                          <p:val>
                                            <p:strVal val="ppt_y+0.2253"/>
                                          </p:val>
                                        </p:tav>
                                        <p:tav tm="70000">
                                          <p:val>
                                            <p:strVal val="ppt_y+0.2461"/>
                                          </p:val>
                                        </p:tav>
                                        <p:tav tm="75000">
                                          <p:val>
                                            <p:strVal val="ppt_y+0.2646"/>
                                          </p:val>
                                        </p:tav>
                                        <p:tav tm="80000">
                                          <p:val>
                                            <p:strVal val="ppt_y+0.2804"/>
                                          </p:val>
                                        </p:tav>
                                        <p:tav tm="85000">
                                          <p:val>
                                            <p:strVal val="ppt_y+0.2931"/>
                                          </p:val>
                                        </p:tav>
                                        <p:tav tm="90000">
                                          <p:val>
                                            <p:strVal val="ppt_y+0.3024"/>
                                          </p:val>
                                        </p:tav>
                                        <p:tav tm="95000">
                                          <p:val>
                                            <p:strVal val="ppt_y+0.308"/>
                                          </p:val>
                                        </p:tav>
                                        <p:tav tm="100000">
                                          <p:val>
                                            <p:strVal val="ppt_y+0.31"/>
                                          </p:val>
                                        </p:tav>
                                      </p:tavLst>
                                    </p:anim>
                                    <p:anim calcmode="lin" valueType="num">
                                      <p:cBhvr>
                                        <p:cTn id="28" dur="400">
                                          <p:stCondLst>
                                            <p:cond delay="600"/>
                                          </p:stCondLst>
                                        </p:cTn>
                                        <p:tgtEl>
                                          <p:spTgt spid="7"/>
                                        </p:tgtEl>
                                        <p:attrNameLst>
                                          <p:attrName>ppt_y</p:attrName>
                                        </p:attrNameLst>
                                      </p:cBhvr>
                                      <p:tavLst>
                                        <p:tav tm="0">
                                          <p:val>
                                            <p:strVal val="ppt_y"/>
                                          </p:val>
                                        </p:tav>
                                        <p:tav tm="100000">
                                          <p:val>
                                            <p:strVal val="ppt_y"/>
                                          </p:val>
                                        </p:tav>
                                      </p:tavLst>
                                    </p:anim>
                                    <p:animEffect transition="out" filter="fade">
                                      <p:cBhvr>
                                        <p:cTn id="29" dur="100">
                                          <p:stCondLst>
                                            <p:cond delay="900"/>
                                          </p:stCondLst>
                                        </p:cTn>
                                        <p:tgtEl>
                                          <p:spTgt spid="7"/>
                                        </p:tgtEl>
                                      </p:cBhvr>
                                    </p:animEffect>
                                    <p:set>
                                      <p:cBhvr>
                                        <p:cTn id="30"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5" descr="01v3051wc7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13"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4"/>
          <p:cNvSpPr>
            <a:spLocks noChangeArrowheads="1"/>
          </p:cNvSpPr>
          <p:nvPr/>
        </p:nvSpPr>
        <p:spPr bwMode="auto">
          <a:xfrm>
            <a:off x="4716463" y="5185846"/>
            <a:ext cx="381635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s-PE" b="1" dirty="0" smtClean="0">
                <a:solidFill>
                  <a:srgbClr val="FFCC00"/>
                </a:solidFill>
              </a:rPr>
              <a:t>!</a:t>
            </a:r>
            <a:r>
              <a:rPr lang="es-ES" b="1" dirty="0" smtClean="0">
                <a:solidFill>
                  <a:srgbClr val="FFCC00"/>
                </a:solidFill>
              </a:rPr>
              <a:t> </a:t>
            </a:r>
            <a:endParaRPr lang="es-ES" b="1" dirty="0">
              <a:solidFill>
                <a:srgbClr val="FFCC00"/>
              </a:solidFill>
            </a:endParaRPr>
          </a:p>
        </p:txBody>
      </p:sp>
      <p:pic>
        <p:nvPicPr>
          <p:cNvPr id="4100" name="Picture 8" descr="arco-iris-0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84213" y="5445125"/>
            <a:ext cx="838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C:\Documents and Settings\Servidor\Mis documentos\wallpapers-pareja-enamorada-fondos-de-amor-en-d-escritorio-es-1024x768.jpg"/>
          <p:cNvPicPr>
            <a:picLocks noChangeAspect="1" noChangeArrowheads="1"/>
          </p:cNvPicPr>
          <p:nvPr/>
        </p:nvPicPr>
        <p:blipFill rotWithShape="1">
          <a:blip r:embed="rId5">
            <a:clrChange>
              <a:clrFrom>
                <a:srgbClr val="114B59"/>
              </a:clrFrom>
              <a:clrTo>
                <a:srgbClr val="114B59">
                  <a:alpha val="0"/>
                </a:srgbClr>
              </a:clrTo>
            </a:clrChange>
            <a:extLst>
              <a:ext uri="{BEBA8EAE-BF5A-486C-A8C5-ECC9F3942E4B}">
                <a14:imgProps xmlns:a14="http://schemas.microsoft.com/office/drawing/2010/main">
                  <a14:imgLayer r:embed="rId6">
                    <a14:imgEffect>
                      <a14:backgroundRemoval t="2995" b="99089" l="9961" r="96875">
                        <a14:foregroundMark x1="22949" y1="87109" x2="22949" y2="87109"/>
                        <a14:foregroundMark x1="20020" y1="85417" x2="20020" y2="85417"/>
                        <a14:foregroundMark x1="20605" y1="87109" x2="20605" y2="87109"/>
                        <a14:foregroundMark x1="15039" y1="85547" x2="15039" y2="85547"/>
                        <a14:foregroundMark x1="29590" y1="88021" x2="29590" y2="88021"/>
                        <a14:foregroundMark x1="66211" y1="83333" x2="66211" y2="83333"/>
                        <a14:foregroundMark x1="72656" y1="81641" x2="72656" y2="81641"/>
                        <a14:foregroundMark x1="79102" y1="86719" x2="79102" y2="86719"/>
                        <a14:foregroundMark x1="78223" y1="88151" x2="78223" y2="88151"/>
                        <a14:foregroundMark x1="76563" y1="89323" x2="76563" y2="89323"/>
                        <a14:foregroundMark x1="73828" y1="89323" x2="73828" y2="89323"/>
                        <a14:foregroundMark x1="57715" y1="89323" x2="57715" y2="89323"/>
                        <a14:foregroundMark x1="54297" y1="88802" x2="54297" y2="88802"/>
                        <a14:foregroundMark x1="51660" y1="88802" x2="51660" y2="88802"/>
                        <a14:foregroundMark x1="48633" y1="89323" x2="48633" y2="89323"/>
                        <a14:foregroundMark x1="46680" y1="88802" x2="46680" y2="88802"/>
                        <a14:foregroundMark x1="43164" y1="88802" x2="43164" y2="88802"/>
                        <a14:foregroundMark x1="60449" y1="87109" x2="60449" y2="87109"/>
                        <a14:foregroundMark x1="16016" y1="85807" x2="16016" y2="85807"/>
                        <a14:foregroundMark x1="13379" y1="86849" x2="13379" y2="86849"/>
                        <a14:foregroundMark x1="14746" y1="87500" x2="14746" y2="87500"/>
                        <a14:foregroundMark x1="17969" y1="88021" x2="17969" y2="88021"/>
                        <a14:foregroundMark x1="69727" y1="92969" x2="69727" y2="92969"/>
                        <a14:foregroundMark x1="40332" y1="90234" x2="40332" y2="90234"/>
                        <a14:foregroundMark x1="39648" y1="92578" x2="39648" y2="92578"/>
                        <a14:foregroundMark x1="32520" y1="92578" x2="32520" y2="92578"/>
                        <a14:foregroundMark x1="29980" y1="91797" x2="29980" y2="91797"/>
                        <a14:foregroundMark x1="24609" y1="89063" x2="24609" y2="89063"/>
                        <a14:foregroundMark x1="16016" y1="91406" x2="16016" y2="91406"/>
                        <a14:foregroundMark x1="13965" y1="92969" x2="13965" y2="92969"/>
                        <a14:foregroundMark x1="11816" y1="91016" x2="11816" y2="91016"/>
                        <a14:backgroundMark x1="59082" y1="30859" x2="59082" y2="30859"/>
                        <a14:backgroundMark x1="54785" y1="47005" x2="54785" y2="47005"/>
                        <a14:backgroundMark x1="58398" y1="61719" x2="58398" y2="61719"/>
                        <a14:backgroundMark x1="63184" y1="48047" x2="63184" y2="48047"/>
                        <a14:backgroundMark x1="88672" y1="33984" x2="88672" y2="33984"/>
                        <a14:backgroundMark x1="87988" y1="20573" x2="87988" y2="20573"/>
                        <a14:backgroundMark x1="46289" y1="75651" x2="46289" y2="75651"/>
                        <a14:backgroundMark x1="44727" y1="79167" x2="44727" y2="79167"/>
                        <a14:backgroundMark x1="38574" y1="81250" x2="38574" y2="81250"/>
                        <a14:backgroundMark x1="36816" y1="83333" x2="36816" y2="83333"/>
                        <a14:backgroundMark x1="61230" y1="55990" x2="61230" y2="55990"/>
                      </a14:backgroundRemoval>
                    </a14:imgEffect>
                  </a14:imgLayer>
                </a14:imgProps>
              </a:ext>
              <a:ext uri="{28A0092B-C50C-407E-A947-70E740481C1C}">
                <a14:useLocalDpi xmlns:a14="http://schemas.microsoft.com/office/drawing/2010/main" val="0"/>
              </a:ext>
            </a:extLst>
          </a:blip>
          <a:srcRect l="22768" r="8838" b="7534"/>
          <a:stretch/>
        </p:blipFill>
        <p:spPr bwMode="auto">
          <a:xfrm flipH="1">
            <a:off x="79029" y="1626013"/>
            <a:ext cx="3823379" cy="48611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5" descr="01v3051wc7R"/>
          <p:cNvPicPr>
            <a:picLocks noChangeAspect="1" noChangeArrowheads="1"/>
          </p:cNvPicPr>
          <p:nvPr/>
        </p:nvPicPr>
        <p:blipFill rotWithShape="1">
          <a:blip r:embed="rId3">
            <a:extLst>
              <a:ext uri="{28A0092B-C50C-407E-A947-70E740481C1C}">
                <a14:useLocalDpi xmlns:a14="http://schemas.microsoft.com/office/drawing/2010/main" val="0"/>
              </a:ext>
            </a:extLst>
          </a:blip>
          <a:srcRect l="56052" t="4204" r="-7719" b="-4204"/>
          <a:stretch/>
        </p:blipFill>
        <p:spPr bwMode="auto">
          <a:xfrm>
            <a:off x="4737001" y="152400"/>
            <a:ext cx="4724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98" y="5949280"/>
            <a:ext cx="4481513" cy="7874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5" descr="01v3051wc7R"/>
          <p:cNvPicPr>
            <a:picLocks noChangeAspect="1" noChangeArrowheads="1"/>
          </p:cNvPicPr>
          <p:nvPr/>
        </p:nvPicPr>
        <p:blipFill rotWithShape="1">
          <a:blip r:embed="rId3">
            <a:extLst>
              <a:ext uri="{28A0092B-C50C-407E-A947-70E740481C1C}">
                <a14:useLocalDpi xmlns:a14="http://schemas.microsoft.com/office/drawing/2010/main" val="0"/>
              </a:ext>
            </a:extLst>
          </a:blip>
          <a:srcRect l="51786"/>
          <a:stretch/>
        </p:blipFill>
        <p:spPr bwMode="auto">
          <a:xfrm>
            <a:off x="4562582" y="-27384"/>
            <a:ext cx="458141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5" descr="01v3051wc7R"/>
          <p:cNvPicPr>
            <a:picLocks noChangeAspect="1" noChangeArrowheads="1"/>
          </p:cNvPicPr>
          <p:nvPr/>
        </p:nvPicPr>
        <p:blipFill rotWithShape="1">
          <a:blip r:embed="rId3">
            <a:extLst>
              <a:ext uri="{28A0092B-C50C-407E-A947-70E740481C1C}">
                <a14:useLocalDpi xmlns:a14="http://schemas.microsoft.com/office/drawing/2010/main" val="0"/>
              </a:ext>
            </a:extLst>
          </a:blip>
          <a:srcRect r="49132"/>
          <a:stretch/>
        </p:blipFill>
        <p:spPr bwMode="auto">
          <a:xfrm>
            <a:off x="-213879" y="0"/>
            <a:ext cx="477246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0 Rectángulo"/>
          <p:cNvSpPr/>
          <p:nvPr/>
        </p:nvSpPr>
        <p:spPr>
          <a:xfrm>
            <a:off x="-9234" y="51375"/>
            <a:ext cx="9143633" cy="1569660"/>
          </a:xfrm>
          <a:prstGeom prst="rect">
            <a:avLst/>
          </a:prstGeom>
        </p:spPr>
        <p:txBody>
          <a:bodyPr wrap="square">
            <a:spAutoFit/>
          </a:bodyPr>
          <a:lstStyle/>
          <a:p>
            <a:pPr lvl="0" algn="just" fontAlgn="auto">
              <a:spcBef>
                <a:spcPts val="0"/>
              </a:spcBef>
              <a:spcAft>
                <a:spcPts val="0"/>
              </a:spcAft>
            </a:pPr>
            <a:r>
              <a:rPr lang="es-ES" sz="2400" dirty="0">
                <a:ln w="18415" cmpd="sng">
                  <a:solidFill>
                    <a:srgbClr val="FFFFFF"/>
                  </a:solidFill>
                  <a:prstDash val="solid"/>
                </a:ln>
                <a:solidFill>
                  <a:srgbClr val="FFFFFF"/>
                </a:solidFill>
                <a:effectLst>
                  <a:glow rad="139700">
                    <a:schemeClr val="accent4">
                      <a:satMod val="175000"/>
                      <a:alpha val="40000"/>
                    </a:schemeClr>
                  </a:glow>
                  <a:outerShdw blurRad="63500" dir="3600000" algn="tl" rotWithShape="0">
                    <a:srgbClr val="000000">
                      <a:alpha val="70000"/>
                    </a:srgbClr>
                  </a:outerShdw>
                </a:effectLst>
                <a:latin typeface="Monotype Corsiva" pitchFamily="66" charset="0"/>
                <a:ea typeface="Calibri"/>
                <a:cs typeface="Times New Roman"/>
              </a:rPr>
              <a:t>Cuando en tu corazón habite el azul del cielo, la calidez del sol, el gorjeo de los pájaros, el perfume de las flores, la nostalgia del atardecer, el encanto de las mañanas, la serenidad de los lagos y la sonrisa de la ventura, recuerda que alguien ha tocado tu corazón con la varita </a:t>
            </a:r>
            <a:r>
              <a:rPr lang="es-ES" sz="2400" dirty="0" smtClean="0">
                <a:ln w="18415" cmpd="sng">
                  <a:solidFill>
                    <a:srgbClr val="FFFFFF"/>
                  </a:solidFill>
                  <a:prstDash val="solid"/>
                </a:ln>
                <a:solidFill>
                  <a:srgbClr val="FFFFFF"/>
                </a:solidFill>
                <a:effectLst>
                  <a:glow rad="139700">
                    <a:schemeClr val="accent4">
                      <a:satMod val="175000"/>
                      <a:alpha val="40000"/>
                    </a:schemeClr>
                  </a:glow>
                  <a:outerShdw blurRad="63500" dir="3600000" algn="tl" rotWithShape="0">
                    <a:srgbClr val="000000">
                      <a:alpha val="70000"/>
                    </a:srgbClr>
                  </a:outerShdw>
                </a:effectLst>
                <a:latin typeface="Monotype Corsiva" pitchFamily="66" charset="0"/>
                <a:ea typeface="Calibri"/>
                <a:cs typeface="Times New Roman"/>
              </a:rPr>
              <a:t> milagrosa  del </a:t>
            </a:r>
            <a:r>
              <a:rPr lang="es-ES" sz="2400" dirty="0">
                <a:ln w="18415" cmpd="sng">
                  <a:solidFill>
                    <a:srgbClr val="FFFFFF"/>
                  </a:solidFill>
                  <a:prstDash val="solid"/>
                </a:ln>
                <a:solidFill>
                  <a:srgbClr val="FFFFFF"/>
                </a:solidFill>
                <a:effectLst>
                  <a:glow rad="139700">
                    <a:schemeClr val="accent4">
                      <a:satMod val="175000"/>
                      <a:alpha val="40000"/>
                    </a:schemeClr>
                  </a:glow>
                  <a:outerShdw blurRad="63500" dir="3600000" algn="tl" rotWithShape="0">
                    <a:srgbClr val="000000">
                      <a:alpha val="70000"/>
                    </a:srgbClr>
                  </a:outerShdw>
                </a:effectLst>
                <a:latin typeface="Monotype Corsiva" pitchFamily="66" charset="0"/>
                <a:ea typeface="Calibri"/>
                <a:cs typeface="Times New Roman"/>
              </a:rPr>
              <a:t>amor</a:t>
            </a:r>
            <a:endParaRPr lang="es-ES" sz="2400" dirty="0">
              <a:ln w="18415" cmpd="sng">
                <a:solidFill>
                  <a:srgbClr val="FFFFFF"/>
                </a:solidFill>
                <a:prstDash val="solid"/>
              </a:ln>
              <a:solidFill>
                <a:srgbClr val="FFFFFF"/>
              </a:solidFill>
              <a:effectLst>
                <a:glow rad="139700">
                  <a:schemeClr val="accent4">
                    <a:satMod val="175000"/>
                    <a:alpha val="40000"/>
                  </a:schemeClr>
                </a:glow>
                <a:outerShdw blurRad="63500" dir="3600000" algn="tl" rotWithShape="0">
                  <a:srgbClr val="000000">
                    <a:alpha val="70000"/>
                  </a:srgbClr>
                </a:outerShdw>
              </a:effectLst>
              <a:latin typeface="Monotype Corsiva"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14000">
        <p14:vortex dir="r"/>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13"/>
                                        </p:tgtEl>
                                        <p:attrNameLst>
                                          <p:attrName>ppt_w</p:attrName>
                                        </p:attrNameLst>
                                      </p:cBhvr>
                                      <p:tavLst>
                                        <p:tav tm="0">
                                          <p:val>
                                            <p:strVal val="ppt_w"/>
                                          </p:val>
                                        </p:tav>
                                        <p:tav tm="100000">
                                          <p:val>
                                            <p:fltVal val="0"/>
                                          </p:val>
                                        </p:tav>
                                      </p:tavLst>
                                    </p:anim>
                                    <p:anim calcmode="lin" valueType="num">
                                      <p:cBhvr>
                                        <p:cTn id="7" dur="1000"/>
                                        <p:tgtEl>
                                          <p:spTgt spid="13"/>
                                        </p:tgtEl>
                                        <p:attrNameLst>
                                          <p:attrName>ppt_h</p:attrName>
                                        </p:attrNameLst>
                                      </p:cBhvr>
                                      <p:tavLst>
                                        <p:tav tm="0">
                                          <p:val>
                                            <p:strVal val="ppt_h"/>
                                          </p:val>
                                        </p:tav>
                                        <p:tav tm="100000">
                                          <p:val>
                                            <p:fltVal val="0"/>
                                          </p:val>
                                        </p:tav>
                                      </p:tavLst>
                                    </p:anim>
                                    <p:anim calcmode="lin" valueType="num">
                                      <p:cBhvr>
                                        <p:cTn id="8" dur="1000"/>
                                        <p:tgtEl>
                                          <p:spTgt spid="13"/>
                                        </p:tgtEl>
                                        <p:attrNameLst>
                                          <p:attrName>style.rotation</p:attrName>
                                        </p:attrNameLst>
                                      </p:cBhvr>
                                      <p:tavLst>
                                        <p:tav tm="0">
                                          <p:val>
                                            <p:fltVal val="0"/>
                                          </p:val>
                                        </p:tav>
                                        <p:tav tm="100000">
                                          <p:val>
                                            <p:fltVal val="90"/>
                                          </p:val>
                                        </p:tav>
                                      </p:tavLst>
                                    </p:anim>
                                    <p:animEffect transition="out" filter="fade">
                                      <p:cBhvr>
                                        <p:cTn id="9" dur="1000"/>
                                        <p:tgtEl>
                                          <p:spTgt spid="13"/>
                                        </p:tgtEl>
                                      </p:cBhvr>
                                    </p:animEffect>
                                    <p:set>
                                      <p:cBhvr>
                                        <p:cTn id="10" dur="1" fill="hold">
                                          <p:stCondLst>
                                            <p:cond delay="999"/>
                                          </p:stCondLst>
                                        </p:cTn>
                                        <p:tgtEl>
                                          <p:spTgt spid="13"/>
                                        </p:tgtEl>
                                        <p:attrNameLst>
                                          <p:attrName>style.visibility</p:attrName>
                                        </p:attrNameLst>
                                      </p:cBhvr>
                                      <p:to>
                                        <p:strVal val="hidden"/>
                                      </p:to>
                                    </p:set>
                                  </p:childTnLst>
                                </p:cTn>
                              </p:par>
                              <p:par>
                                <p:cTn id="11" presetID="31" presetClass="exit" presetSubtype="0" fill="hold" nodeType="withEffect">
                                  <p:stCondLst>
                                    <p:cond delay="0"/>
                                  </p:stCondLst>
                                  <p:childTnLst>
                                    <p:anim calcmode="lin" valueType="num">
                                      <p:cBhvr>
                                        <p:cTn id="12" dur="1000"/>
                                        <p:tgtEl>
                                          <p:spTgt spid="12"/>
                                        </p:tgtEl>
                                        <p:attrNameLst>
                                          <p:attrName>ppt_w</p:attrName>
                                        </p:attrNameLst>
                                      </p:cBhvr>
                                      <p:tavLst>
                                        <p:tav tm="0">
                                          <p:val>
                                            <p:strVal val="ppt_w"/>
                                          </p:val>
                                        </p:tav>
                                        <p:tav tm="100000">
                                          <p:val>
                                            <p:fltVal val="0"/>
                                          </p:val>
                                        </p:tav>
                                      </p:tavLst>
                                    </p:anim>
                                    <p:anim calcmode="lin" valueType="num">
                                      <p:cBhvr>
                                        <p:cTn id="13" dur="1000"/>
                                        <p:tgtEl>
                                          <p:spTgt spid="12"/>
                                        </p:tgtEl>
                                        <p:attrNameLst>
                                          <p:attrName>ppt_h</p:attrName>
                                        </p:attrNameLst>
                                      </p:cBhvr>
                                      <p:tavLst>
                                        <p:tav tm="0">
                                          <p:val>
                                            <p:strVal val="ppt_h"/>
                                          </p:val>
                                        </p:tav>
                                        <p:tav tm="100000">
                                          <p:val>
                                            <p:fltVal val="0"/>
                                          </p:val>
                                        </p:tav>
                                      </p:tavLst>
                                    </p:anim>
                                    <p:anim calcmode="lin" valueType="num">
                                      <p:cBhvr>
                                        <p:cTn id="14" dur="1000"/>
                                        <p:tgtEl>
                                          <p:spTgt spid="12"/>
                                        </p:tgtEl>
                                        <p:attrNameLst>
                                          <p:attrName>style.rotation</p:attrName>
                                        </p:attrNameLst>
                                      </p:cBhvr>
                                      <p:tavLst>
                                        <p:tav tm="0">
                                          <p:val>
                                            <p:fltVal val="0"/>
                                          </p:val>
                                        </p:tav>
                                        <p:tav tm="100000">
                                          <p:val>
                                            <p:fltVal val="90"/>
                                          </p:val>
                                        </p:tav>
                                      </p:tavLst>
                                    </p:anim>
                                    <p:animEffect transition="out" filter="fade">
                                      <p:cBhvr>
                                        <p:cTn id="15" dur="1000"/>
                                        <p:tgtEl>
                                          <p:spTgt spid="12"/>
                                        </p:tgtEl>
                                      </p:cBhvr>
                                    </p:animEffect>
                                    <p:set>
                                      <p:cBhvr>
                                        <p:cTn id="16" dur="1" fill="hold">
                                          <p:stCondLst>
                                            <p:cond delay="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x1pbglkvql4bt5w8k4wkypuy0wa9rx"/>
          <p:cNvPicPr>
            <a:picLocks noGrp="1" noChangeAspect="1"/>
          </p:cNvPicPr>
          <p:nvPr isPhoto="1"/>
        </p:nvPicPr>
        <p:blipFill>
          <a:blip r:embed="rId3" cstate="print">
            <a:lum/>
            <a:extLst>
              <a:ext uri="{28A0092B-C50C-407E-A947-70E740481C1C}">
                <a14:useLocalDpi xmlns:a14="http://schemas.microsoft.com/office/drawing/2010/main" val="0"/>
              </a:ext>
            </a:extLst>
          </a:blip>
          <a:stretch>
            <a:fillRect/>
          </a:stretch>
        </p:blipFill>
        <p:spPr>
          <a:xfrm>
            <a:off x="0" y="0"/>
            <a:ext cx="9143999" cy="6858000"/>
          </a:xfrm>
          <a:prstGeom prst="rect">
            <a:avLst/>
          </a:prstGeom>
          <a:noFill/>
          <a:ln>
            <a:noFill/>
          </a:ln>
        </p:spPr>
      </p:pic>
      <p:pic>
        <p:nvPicPr>
          <p:cNvPr id="9" name="8 Imagen" descr="1"/>
          <p:cNvPicPr>
            <a:picLocks noGrp="1" noChangeAspect="1"/>
          </p:cNvPicPr>
          <p:nvPr isPhoto="1"/>
        </p:nvPicPr>
        <p:blipFill>
          <a:blip r:embed="rId4">
            <a:lum/>
            <a:extLst>
              <a:ext uri="{BEBA8EAE-BF5A-486C-A8C5-ECC9F3942E4B}">
                <a14:imgProps xmlns:a14="http://schemas.microsoft.com/office/drawing/2010/main">
                  <a14:imgLayer r:embed="rId5">
                    <a14:imgEffect>
                      <a14:backgroundRemoval t="0" b="100000" l="0" r="100000">
                        <a14:foregroundMark x1="61774" y1="27788" x2="61774" y2="27788"/>
                        <a14:foregroundMark x1="60245" y1="29027" x2="60245" y2="29027"/>
                        <a14:foregroundMark x1="74312" y1="25487" x2="74312" y2="25487"/>
                        <a14:foregroundMark x1="75229" y1="26549" x2="75229" y2="26549"/>
                        <a14:foregroundMark x1="67890" y1="24602" x2="67890" y2="24602"/>
                      </a14:backgroundRemoval>
                    </a14:imgEffect>
                  </a14:imgLayer>
                </a14:imgProps>
              </a:ext>
              <a:ext uri="{28A0092B-C50C-407E-A947-70E740481C1C}">
                <a14:useLocalDpi xmlns:a14="http://schemas.microsoft.com/office/drawing/2010/main" val="0"/>
              </a:ext>
            </a:extLst>
          </a:blip>
          <a:stretch>
            <a:fillRect/>
          </a:stretch>
        </p:blipFill>
        <p:spPr>
          <a:xfrm>
            <a:off x="432902" y="15143"/>
            <a:ext cx="4139095" cy="6747644"/>
          </a:xfrm>
          <a:prstGeom prst="rect">
            <a:avLst/>
          </a:prstGeom>
          <a:noFill/>
          <a:ln>
            <a:noFill/>
          </a:ln>
        </p:spPr>
      </p:pic>
      <p:sp>
        <p:nvSpPr>
          <p:cNvPr id="2" name="1 CuadroTexto"/>
          <p:cNvSpPr txBox="1"/>
          <p:nvPr/>
        </p:nvSpPr>
        <p:spPr>
          <a:xfrm rot="19664396">
            <a:off x="-49573" y="580084"/>
            <a:ext cx="2664296" cy="584775"/>
          </a:xfrm>
          <a:prstGeom prst="rect">
            <a:avLst/>
          </a:prstGeom>
          <a:noFill/>
        </p:spPr>
        <p:txBody>
          <a:bodyPr wrap="square" rtlCol="0">
            <a:spAutoFit/>
          </a:bodyPr>
          <a:lstStyle/>
          <a:p>
            <a:r>
              <a:rPr lang="es-ES" sz="3200" dirty="0" smtClean="0">
                <a:ln w="18415" cmpd="sng">
                  <a:solidFill>
                    <a:srgbClr val="FFFFFF"/>
                  </a:solidFill>
                  <a:prstDash val="solid"/>
                </a:ln>
                <a:solidFill>
                  <a:srgbClr val="FFFFFF"/>
                </a:solidFill>
                <a:effectLst>
                  <a:glow rad="101600">
                    <a:srgbClr val="C00000">
                      <a:alpha val="60000"/>
                    </a:srgbClr>
                  </a:glow>
                  <a:outerShdw blurRad="63500" dir="3600000" algn="tl" rotWithShape="0">
                    <a:srgbClr val="000000">
                      <a:alpha val="70000"/>
                    </a:srgbClr>
                  </a:outerShdw>
                </a:effectLst>
                <a:latin typeface="Monotype Corsiva" pitchFamily="66" charset="0"/>
              </a:rPr>
              <a:t>Tú que amas</a:t>
            </a:r>
            <a:endParaRPr lang="es-ES" sz="3200" dirty="0">
              <a:ln w="18415" cmpd="sng">
                <a:solidFill>
                  <a:srgbClr val="FFFFFF"/>
                </a:solidFill>
                <a:prstDash val="solid"/>
              </a:ln>
              <a:solidFill>
                <a:srgbClr val="FFFFFF"/>
              </a:solidFill>
              <a:effectLst>
                <a:glow rad="101600">
                  <a:srgbClr val="C00000">
                    <a:alpha val="60000"/>
                  </a:srgbClr>
                </a:glow>
                <a:outerShdw blurRad="63500" dir="3600000" algn="tl" rotWithShape="0">
                  <a:srgbClr val="000000">
                    <a:alpha val="70000"/>
                  </a:srgbClr>
                </a:outerShdw>
              </a:effectLst>
              <a:latin typeface="Monotype Corsiva" pitchFamily="66" charset="0"/>
            </a:endParaRPr>
          </a:p>
        </p:txBody>
      </p:sp>
      <p:pic>
        <p:nvPicPr>
          <p:cNvPr id="10" name="9 Imagen" descr="1"/>
          <p:cNvPicPr>
            <a:picLocks noGrp="1" noChangeAspect="1"/>
          </p:cNvPicPr>
          <p:nvPr isPhoto="1"/>
        </p:nvPicPr>
        <p:blipFill>
          <a:blip r:embed="rId4">
            <a:lum/>
            <a:extLst>
              <a:ext uri="{BEBA8EAE-BF5A-486C-A8C5-ECC9F3942E4B}">
                <a14:imgProps xmlns:a14="http://schemas.microsoft.com/office/drawing/2010/main">
                  <a14:imgLayer r:embed="rId5">
                    <a14:imgEffect>
                      <a14:backgroundRemoval t="0" b="100000" l="0" r="100000">
                        <a14:foregroundMark x1="61774" y1="27788" x2="61774" y2="27788"/>
                        <a14:foregroundMark x1="60245" y1="29027" x2="60245" y2="29027"/>
                        <a14:foregroundMark x1="74312" y1="25487" x2="74312" y2="25487"/>
                        <a14:foregroundMark x1="75229" y1="26549" x2="75229" y2="26549"/>
                        <a14:foregroundMark x1="67890" y1="24602" x2="67890" y2="24602"/>
                      </a14:backgroundRemoval>
                    </a14:imgEffect>
                  </a14:imgLayer>
                </a14:imgProps>
              </a:ext>
              <a:ext uri="{28A0092B-C50C-407E-A947-70E740481C1C}">
                <a14:useLocalDpi xmlns:a14="http://schemas.microsoft.com/office/drawing/2010/main" val="0"/>
              </a:ext>
            </a:extLst>
          </a:blip>
          <a:stretch>
            <a:fillRect/>
          </a:stretch>
        </p:blipFill>
        <p:spPr>
          <a:xfrm flipH="1">
            <a:off x="4964193" y="15142"/>
            <a:ext cx="4179806" cy="6842857"/>
          </a:xfrm>
          <a:prstGeom prst="rect">
            <a:avLst/>
          </a:prstGeom>
          <a:noFill/>
          <a:ln>
            <a:noFill/>
          </a:ln>
        </p:spPr>
      </p:pic>
      <p:sp>
        <p:nvSpPr>
          <p:cNvPr id="6" name="5 Rectángulo"/>
          <p:cNvSpPr/>
          <p:nvPr/>
        </p:nvSpPr>
        <p:spPr>
          <a:xfrm>
            <a:off x="78825" y="5013176"/>
            <a:ext cx="8964488" cy="1569660"/>
          </a:xfrm>
          <a:prstGeom prst="rect">
            <a:avLst/>
          </a:prstGeom>
        </p:spPr>
        <p:txBody>
          <a:bodyPr wrap="square">
            <a:spAutoFit/>
          </a:bodyPr>
          <a:lstStyle/>
          <a:p>
            <a:pPr lvl="0" fontAlgn="auto">
              <a:spcBef>
                <a:spcPts val="0"/>
              </a:spcBef>
              <a:spcAft>
                <a:spcPts val="0"/>
              </a:spcAft>
            </a:pPr>
            <a:r>
              <a:rPr lang="es-ES" sz="2400" dirty="0">
                <a:ln w="18415" cmpd="sng">
                  <a:solidFill>
                    <a:srgbClr val="FFFFFF"/>
                  </a:solidFill>
                  <a:prstDash val="solid"/>
                </a:ln>
                <a:solidFill>
                  <a:srgbClr val="FFFFFF"/>
                </a:solidFill>
                <a:effectLst>
                  <a:glow rad="101600">
                    <a:srgbClr val="C00000">
                      <a:alpha val="60000"/>
                    </a:srgbClr>
                  </a:glow>
                  <a:outerShdw blurRad="63500" dir="3600000" algn="tl" rotWithShape="0">
                    <a:srgbClr val="000000">
                      <a:alpha val="70000"/>
                    </a:srgbClr>
                  </a:outerShdw>
                </a:effectLst>
                <a:latin typeface="Monotype Corsiva" pitchFamily="66" charset="0"/>
                <a:ea typeface="Times New Roman"/>
              </a:rPr>
              <a:t>En las horas felices, comparte con ella tus sonrisas, en las horas de soledad, ve, levántate y búscala dondequiera que esté.</a:t>
            </a:r>
          </a:p>
          <a:p>
            <a:pPr lvl="0" fontAlgn="auto">
              <a:spcBef>
                <a:spcPts val="0"/>
              </a:spcBef>
              <a:spcAft>
                <a:spcPts val="0"/>
              </a:spcAft>
            </a:pPr>
            <a:r>
              <a:rPr lang="es-ES" sz="2400" dirty="0">
                <a:ln w="18415" cmpd="sng">
                  <a:solidFill>
                    <a:srgbClr val="FFFFFF"/>
                  </a:solidFill>
                  <a:prstDash val="solid"/>
                </a:ln>
                <a:solidFill>
                  <a:srgbClr val="FFFFFF"/>
                </a:solidFill>
                <a:effectLst>
                  <a:glow rad="101600">
                    <a:srgbClr val="C00000">
                      <a:alpha val="60000"/>
                    </a:srgbClr>
                  </a:glow>
                  <a:outerShdw blurRad="63500" dir="3600000" algn="tl" rotWithShape="0">
                    <a:srgbClr val="000000">
                      <a:alpha val="70000"/>
                    </a:srgbClr>
                  </a:outerShdw>
                </a:effectLst>
                <a:latin typeface="Monotype Corsiva" pitchFamily="66" charset="0"/>
                <a:ea typeface="Times New Roman"/>
              </a:rPr>
              <a:t>¡NO mires el reloj! ¿Qué importan las horas? La vida es tan corta, no hay tiempo que perder!</a:t>
            </a:r>
          </a:p>
        </p:txBody>
      </p:sp>
    </p:spTree>
  </p:cSld>
  <p:clrMapOvr>
    <a:masterClrMapping/>
  </p:clrMapOvr>
  <mc:AlternateContent xmlns:mc="http://schemas.openxmlformats.org/markup-compatibility/2006" xmlns:p14="http://schemas.microsoft.com/office/powerpoint/2010/main">
    <mc:Choice Requires="p14">
      <p:transition p14:dur="0" advClick="0" advTm="11000"/>
    </mc:Choice>
    <mc:Fallback xmlns="">
      <p:transition advClick="0" advTm="11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9"/>
                                        </p:tgtEl>
                                        <p:attrNameLst>
                                          <p:attrName>ppt_w</p:attrName>
                                        </p:attrNameLst>
                                      </p:cBhvr>
                                      <p:tavLst>
                                        <p:tav tm="0">
                                          <p:val>
                                            <p:strVal val="ppt_w"/>
                                          </p:val>
                                        </p:tav>
                                        <p:tav tm="100000">
                                          <p:val>
                                            <p:strVal val="ppt_w*0.70"/>
                                          </p:val>
                                        </p:tav>
                                      </p:tavLst>
                                    </p:anim>
                                    <p:anim calcmode="lin" valueType="num">
                                      <p:cBhvr>
                                        <p:cTn id="7" dur="1000"/>
                                        <p:tgtEl>
                                          <p:spTgt spid="9"/>
                                        </p:tgtEl>
                                        <p:attrNameLst>
                                          <p:attrName>ppt_h</p:attrName>
                                        </p:attrNameLst>
                                      </p:cBhvr>
                                      <p:tavLst>
                                        <p:tav tm="0">
                                          <p:val>
                                            <p:strVal val="ppt_h"/>
                                          </p:val>
                                        </p:tav>
                                        <p:tav tm="100000">
                                          <p:val>
                                            <p:strVal val="ppt_h"/>
                                          </p:val>
                                        </p:tav>
                                      </p:tavLst>
                                    </p:anim>
                                    <p:animEffect transition="out" filter="fade">
                                      <p:cBhvr>
                                        <p:cTn id="8" dur="1000"/>
                                        <p:tgtEl>
                                          <p:spTgt spid="9"/>
                                        </p:tgtEl>
                                      </p:cBhvr>
                                    </p:animEffect>
                                    <p:set>
                                      <p:cBhvr>
                                        <p:cTn id="9" dur="1" fill="hold">
                                          <p:stCondLst>
                                            <p:cond delay="999"/>
                                          </p:stCondLst>
                                        </p:cTn>
                                        <p:tgtEl>
                                          <p:spTgt spid="9"/>
                                        </p:tgtEl>
                                        <p:attrNameLst>
                                          <p:attrName>style.visibility</p:attrName>
                                        </p:attrNameLst>
                                      </p:cBhvr>
                                      <p:to>
                                        <p:strVal val="hidden"/>
                                      </p:to>
                                    </p:set>
                                  </p:childTnLst>
                                </p:cTn>
                              </p:par>
                              <p:par>
                                <p:cTn id="10" presetID="55" presetClass="exit" presetSubtype="0" fill="hold" nodeType="withEffect">
                                  <p:stCondLst>
                                    <p:cond delay="0"/>
                                  </p:stCondLst>
                                  <p:childTnLst>
                                    <p:anim calcmode="lin" valueType="num">
                                      <p:cBhvr>
                                        <p:cTn id="11" dur="1000"/>
                                        <p:tgtEl>
                                          <p:spTgt spid="10"/>
                                        </p:tgtEl>
                                        <p:attrNameLst>
                                          <p:attrName>ppt_w</p:attrName>
                                        </p:attrNameLst>
                                      </p:cBhvr>
                                      <p:tavLst>
                                        <p:tav tm="0">
                                          <p:val>
                                            <p:strVal val="ppt_w"/>
                                          </p:val>
                                        </p:tav>
                                        <p:tav tm="100000">
                                          <p:val>
                                            <p:strVal val="ppt_w*0.70"/>
                                          </p:val>
                                        </p:tav>
                                      </p:tavLst>
                                    </p:anim>
                                    <p:anim calcmode="lin" valueType="num">
                                      <p:cBhvr>
                                        <p:cTn id="12" dur="1000"/>
                                        <p:tgtEl>
                                          <p:spTgt spid="10"/>
                                        </p:tgtEl>
                                        <p:attrNameLst>
                                          <p:attrName>ppt_h</p:attrName>
                                        </p:attrNameLst>
                                      </p:cBhvr>
                                      <p:tavLst>
                                        <p:tav tm="0">
                                          <p:val>
                                            <p:strVal val="ppt_h"/>
                                          </p:val>
                                        </p:tav>
                                        <p:tav tm="100000">
                                          <p:val>
                                            <p:strVal val="ppt_h"/>
                                          </p:val>
                                        </p:tav>
                                      </p:tavLst>
                                    </p:anim>
                                    <p:animEffect transition="out" filter="fade">
                                      <p:cBhvr>
                                        <p:cTn id="13" dur="1000"/>
                                        <p:tgtEl>
                                          <p:spTgt spid="10"/>
                                        </p:tgtEl>
                                      </p:cBhvr>
                                    </p:animEffect>
                                    <p:set>
                                      <p:cBhvr>
                                        <p:cTn id="14" dur="1" fill="hold">
                                          <p:stCondLst>
                                            <p:cond delay="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40" name="3 Grupo"/>
          <p:cNvGrpSpPr>
            <a:grpSpLocks/>
          </p:cNvGrpSpPr>
          <p:nvPr/>
        </p:nvGrpSpPr>
        <p:grpSpPr bwMode="auto">
          <a:xfrm>
            <a:off x="2195736" y="260648"/>
            <a:ext cx="4667955" cy="5575206"/>
            <a:chOff x="2329016" y="422606"/>
            <a:chExt cx="4360321" cy="5450104"/>
          </a:xfrm>
        </p:grpSpPr>
        <p:sp>
          <p:nvSpPr>
            <p:cNvPr id="12" name="11 Rectángulo"/>
            <p:cNvSpPr/>
            <p:nvPr/>
          </p:nvSpPr>
          <p:spPr>
            <a:xfrm>
              <a:off x="3258587" y="4699315"/>
              <a:ext cx="3430750" cy="1173395"/>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ES" sz="2400" b="1" kern="0" dirty="0">
                  <a:ln w="11430"/>
                  <a:solidFill>
                    <a:srgbClr val="C00000"/>
                  </a:solidFill>
                  <a:effectLst>
                    <a:outerShdw blurRad="50800" dist="39000" dir="5460000" algn="tl">
                      <a:srgbClr val="000000">
                        <a:alpha val="38000"/>
                      </a:srgbClr>
                    </a:outerShdw>
                  </a:effectLst>
                  <a:latin typeface="Monotype Corsiva" pitchFamily="66" charset="0"/>
                </a:rPr>
                <a:t>Diseño: </a:t>
              </a:r>
              <a:r>
                <a:rPr lang="es-ES" sz="2400" b="1" kern="0" dirty="0" err="1">
                  <a:ln w="11430"/>
                  <a:solidFill>
                    <a:srgbClr val="C00000"/>
                  </a:solidFill>
                  <a:effectLst>
                    <a:outerShdw blurRad="50800" dist="39000" dir="5460000" algn="tl">
                      <a:srgbClr val="000000">
                        <a:alpha val="38000"/>
                      </a:srgbClr>
                    </a:outerShdw>
                  </a:effectLst>
                  <a:latin typeface="Monotype Corsiva" pitchFamily="66" charset="0"/>
                </a:rPr>
                <a:t>Amore</a:t>
              </a:r>
              <a:endParaRPr lang="es-ES" sz="2400" b="1" kern="0" dirty="0">
                <a:ln w="11430"/>
                <a:solidFill>
                  <a:srgbClr val="C00000"/>
                </a:solidFill>
                <a:effectLst>
                  <a:outerShdw blurRad="50800" dist="39000" dir="5460000" algn="tl">
                    <a:srgbClr val="000000">
                      <a:alpha val="38000"/>
                    </a:srgbClr>
                  </a:outerShdw>
                </a:effectLst>
                <a:latin typeface="Monotype Corsiva" pitchFamily="66" charset="0"/>
              </a:endParaRPr>
            </a:p>
            <a:p>
              <a:pPr algn="ctr" fontAlgn="auto">
                <a:spcBef>
                  <a:spcPts val="0"/>
                </a:spcBef>
                <a:spcAft>
                  <a:spcPts val="0"/>
                </a:spcAft>
                <a:defRPr/>
              </a:pPr>
              <a:r>
                <a:rPr lang="es-ES" sz="2400" b="1" kern="0" dirty="0">
                  <a:ln w="11430"/>
                  <a:solidFill>
                    <a:srgbClr val="C00000"/>
                  </a:solidFill>
                  <a:effectLst>
                    <a:outerShdw blurRad="50800" dist="39000" dir="5460000" algn="tl">
                      <a:srgbClr val="000000">
                        <a:alpha val="38000"/>
                      </a:srgbClr>
                    </a:outerShdw>
                  </a:effectLst>
                  <a:latin typeface="Monotype Corsiva" pitchFamily="66" charset="0"/>
                </a:rPr>
                <a:t>Música : </a:t>
              </a:r>
              <a:r>
                <a:rPr lang="es-ES" sz="2400" b="1" kern="0" dirty="0" smtClean="0">
                  <a:ln w="11430"/>
                  <a:solidFill>
                    <a:srgbClr val="C00000"/>
                  </a:solidFill>
                  <a:effectLst>
                    <a:outerShdw blurRad="50800" dist="39000" dir="5460000" algn="tl">
                      <a:srgbClr val="000000">
                        <a:alpha val="38000"/>
                      </a:srgbClr>
                    </a:outerShdw>
                  </a:effectLst>
                  <a:latin typeface="Monotype Corsiva" pitchFamily="66" charset="0"/>
                </a:rPr>
                <a:t>Matrimonio de amor </a:t>
              </a:r>
            </a:p>
            <a:p>
              <a:pPr algn="ctr" fontAlgn="auto">
                <a:spcBef>
                  <a:spcPts val="0"/>
                </a:spcBef>
                <a:spcAft>
                  <a:spcPts val="0"/>
                </a:spcAft>
                <a:defRPr/>
              </a:pPr>
              <a:r>
                <a:rPr lang="es-ES" sz="2400" b="1" kern="0" dirty="0" smtClean="0">
                  <a:ln w="11430"/>
                  <a:solidFill>
                    <a:srgbClr val="C00000"/>
                  </a:solidFill>
                  <a:effectLst>
                    <a:outerShdw blurRad="50800" dist="39000" dir="5460000" algn="tl">
                      <a:srgbClr val="000000">
                        <a:alpha val="38000"/>
                      </a:srgbClr>
                    </a:outerShdw>
                  </a:effectLst>
                  <a:latin typeface="Monotype Corsiva" pitchFamily="66" charset="0"/>
                </a:rPr>
                <a:t>Interprete : Richard </a:t>
              </a:r>
              <a:r>
                <a:rPr lang="es-ES" sz="2400" b="1" kern="0" dirty="0" err="1" smtClean="0">
                  <a:ln w="11430"/>
                  <a:solidFill>
                    <a:srgbClr val="C00000"/>
                  </a:solidFill>
                  <a:effectLst>
                    <a:outerShdw blurRad="50800" dist="39000" dir="5460000" algn="tl">
                      <a:srgbClr val="000000">
                        <a:alpha val="38000"/>
                      </a:srgbClr>
                    </a:outerShdw>
                  </a:effectLst>
                  <a:latin typeface="Monotype Corsiva" pitchFamily="66" charset="0"/>
                </a:rPr>
                <a:t>Cleyderman</a:t>
              </a:r>
              <a:endParaRPr lang="es-ES" sz="2400" b="1" kern="0" dirty="0">
                <a:ln w="11430"/>
                <a:solidFill>
                  <a:srgbClr val="C00000"/>
                </a:solidFill>
                <a:effectLst>
                  <a:outerShdw blurRad="50800" dist="39000" dir="5460000" algn="tl">
                    <a:srgbClr val="000000">
                      <a:alpha val="38000"/>
                    </a:srgbClr>
                  </a:outerShdw>
                </a:effectLst>
                <a:latin typeface="Monotype Corsiva" pitchFamily="66" charset="0"/>
              </a:endParaRPr>
            </a:p>
          </p:txBody>
        </p:sp>
        <p:pic>
          <p:nvPicPr>
            <p:cNvPr id="14344" name="Picture 2" descr="http://radioguadalupe.org/wp-content/uploads/2009/01/rosas.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329016" y="422606"/>
              <a:ext cx="4244975"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341" name="1 Marcador de fecha"/>
          <p:cNvSpPr>
            <a:spLocks noGrp="1"/>
          </p:cNvSpPr>
          <p:nvPr>
            <p:ph type="dt" sz="quarter" idx="10"/>
          </p:nvPr>
        </p:nvSpPr>
        <p:spPr>
          <a:xfrm>
            <a:off x="457200" y="6245225"/>
            <a:ext cx="1352550" cy="476250"/>
          </a:xfrm>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E8FB947-143D-42D2-8F12-E73E804F10F5}" type="datetime1">
              <a:rPr lang="es-ES" b="1">
                <a:solidFill>
                  <a:srgbClr val="C00000"/>
                </a:solidFill>
                <a:latin typeface="Monotype Corsiva" pitchFamily="66" charset="0"/>
              </a:rPr>
              <a:pPr eaLnBrk="1" hangingPunct="1"/>
              <a:t>29/01/2014</a:t>
            </a:fld>
            <a:endParaRPr lang="es-ES" b="1" dirty="0">
              <a:solidFill>
                <a:srgbClr val="C00000"/>
              </a:solidFill>
              <a:latin typeface="Monotype Corsiva" pitchFamily="66" charset="0"/>
            </a:endParaRPr>
          </a:p>
        </p:txBody>
      </p:sp>
      <p:sp>
        <p:nvSpPr>
          <p:cNvPr id="14342" name="2 Marcador de pie de página"/>
          <p:cNvSpPr>
            <a:spLocks noGrp="1"/>
          </p:cNvSpPr>
          <p:nvPr>
            <p:ph type="ftr" sz="quarter" idx="11"/>
          </p:nvPr>
        </p:nvSpPr>
        <p:spPr>
          <a:xfrm>
            <a:off x="6732240" y="6019831"/>
            <a:ext cx="2247528" cy="476250"/>
          </a:xfrm>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 sz="1800" b="1" i="1" dirty="0">
                <a:solidFill>
                  <a:srgbClr val="C00000"/>
                </a:solidFill>
                <a:latin typeface="Monotype Corsiva" pitchFamily="66" charset="0"/>
              </a:rPr>
              <a:t>Yolanda Violeta</a:t>
            </a:r>
          </a:p>
        </p:txBody>
      </p:sp>
      <p:pic>
        <p:nvPicPr>
          <p:cNvPr id="7" name="Picture 2" descr="C:\Documents and Settings\Servidor\Mis documentos\Downloads\3-gifs-animados-conejos.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141911" y="2957286"/>
            <a:ext cx="1674201" cy="196967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mco-s1-p.mlstatic.com/peluches-y-cojines-pelanas-1449-MCO3932257231_032013-F.jpg"/>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7714" y1="82726" x2="87714" y2="82726"/>
                        <a14:foregroundMark x1="89571" y1="90947" x2="89571" y2="90947"/>
                        <a14:foregroundMark x1="76286" y1="70031" x2="76286" y2="70031"/>
                        <a14:foregroundMark x1="51143" y1="33299" x2="51143" y2="33299"/>
                      </a14:backgroundRemoval>
                    </a14:imgEffect>
                  </a14:imgLayer>
                </a14:imgProps>
              </a:ext>
              <a:ext uri="{28A0092B-C50C-407E-A947-70E740481C1C}">
                <a14:useLocalDpi xmlns:a14="http://schemas.microsoft.com/office/drawing/2010/main" val="0"/>
              </a:ext>
            </a:extLst>
          </a:blip>
          <a:srcRect/>
          <a:stretch>
            <a:fillRect/>
          </a:stretch>
        </p:blipFill>
        <p:spPr bwMode="auto">
          <a:xfrm>
            <a:off x="516004" y="190331"/>
            <a:ext cx="1537732" cy="205182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000" advClick="0" advTm="3000">
        <p14:vortex dir="r"/>
      </p:transition>
    </mc:Choice>
    <mc:Fallback xmlns="">
      <p:transition spd="slow" advClick="0" advTm="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153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153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15365" name="AutoShape 6" descr="postit"/>
          <p:cNvSpPr>
            <a:spLocks noChangeAspect="1" noChangeArrowheads="1"/>
          </p:cNvSpPr>
          <p:nvPr/>
        </p:nvSpPr>
        <p:spPr bwMode="auto">
          <a:xfrm>
            <a:off x="4191000" y="22098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a:solidFill>
                <a:srgbClr val="000000"/>
              </a:solidFill>
            </a:endParaRPr>
          </a:p>
        </p:txBody>
      </p:sp>
      <p:pic>
        <p:nvPicPr>
          <p:cNvPr id="15366"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5367"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5368"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9"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699"/>
        </p:xfrm>
        <a:graphic>
          <a:graphicData uri="http://schemas.openxmlformats.org/drawingml/2006/table">
            <a:tbl>
              <a:tblPr/>
              <a:tblGrid>
                <a:gridCol w="1106488"/>
                <a:gridCol w="1046162"/>
                <a:gridCol w="1047750"/>
              </a:tblGrid>
              <a:tr h="36583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54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83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8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5392"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s-ES_tradnl" b="1" u="sng">
                <a:solidFill>
                  <a:srgbClr val="04265C"/>
                </a:solidFill>
                <a:latin typeface="Berlin Sans FB Demi" pitchFamily="34" charset="0"/>
              </a:rPr>
              <a:t>Propia Creación</a:t>
            </a:r>
          </a:p>
        </p:txBody>
      </p:sp>
      <p:sp>
        <p:nvSpPr>
          <p:cNvPr id="15393"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840"/>
        </p:xfrm>
        <a:graphic>
          <a:graphicData uri="http://schemas.openxmlformats.org/drawingml/2006/table">
            <a:tbl>
              <a:tblPr/>
              <a:tblGrid>
                <a:gridCol w="1106488"/>
                <a:gridCol w="1046162"/>
                <a:gridCol w="1047750"/>
              </a:tblGrid>
              <a:tr h="3656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312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6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312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5416"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5417"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spd="slow" advTm="3000"/>
  <p:timing>
    <p:tnLst>
      <p:par>
        <p:cTn id="1" dur="indefinite" restart="never" nodeType="tmRoot"/>
      </p:par>
    </p:tnLst>
  </p:timing>
</p:sld>
</file>

<file path=ppt/theme/theme1.xml><?xml version="1.0" encoding="utf-8"?>
<a:theme xmlns:a="http://schemas.openxmlformats.org/drawingml/2006/main" name="Presentación1">
  <a:themeElements>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Template>
  <TotalTime>12</TotalTime>
  <Words>287</Words>
  <Application>Microsoft Office PowerPoint</Application>
  <PresentationFormat>Presentación en pantalla (4:3)</PresentationFormat>
  <Paragraphs>58</Paragraphs>
  <Slides>13</Slides>
  <Notes>7</Notes>
  <HiddenSlides>0</HiddenSlides>
  <MMClips>0</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Presentación1</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user</dc:creator>
  <cp:lastModifiedBy>user</cp:lastModifiedBy>
  <cp:revision>1</cp:revision>
  <dcterms:created xsi:type="dcterms:W3CDTF">2014-01-29T20:41:02Z</dcterms:created>
  <dcterms:modified xsi:type="dcterms:W3CDTF">2014-01-29T21:01:46Z</dcterms:modified>
</cp:coreProperties>
</file>