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</p:sldMasterIdLst>
  <p:sldIdLst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Fdm2n9Git+3AmcxxuTu8w==" hashData="+xeu8RFJb1wMoUrjLhbrvbMsS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C4C1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82" y="-19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7E0C3-FA4C-4B41-9D91-8C45D9C0988A}" type="datetimeFigureOut">
              <a:rPr lang="es-ES"/>
              <a:pPr>
                <a:defRPr/>
              </a:pPr>
              <a:t>12/03/2016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5D875-C0DB-4B82-994B-608F9B7D833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6938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91C2CDC-0893-41F7-9962-9DB302C89120}" type="datetimeFigureOut">
              <a:rPr lang="es-ES"/>
              <a:pPr>
                <a:defRPr/>
              </a:pPr>
              <a:t>12/03/2016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3EE7DFF-F3A3-43BF-A032-EA1C5FBA4BA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 advTm="26938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stellmar@gmail.com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.png"/><Relationship Id="rId10" Type="http://schemas.openxmlformats.org/officeDocument/2006/relationships/image" Target="../media/image1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Vivi@ne_60_Blondi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771"/>
            </a:avLst>
          </a:prstGeom>
          <a:solidFill>
            <a:srgbClr val="2C2C2E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1520" y="260648"/>
            <a:ext cx="8640960" cy="6336704"/>
          </a:xfrm>
          <a:prstGeom prst="frame">
            <a:avLst>
              <a:gd name="adj1" fmla="val 1037"/>
            </a:avLst>
          </a:prstGeom>
          <a:solidFill>
            <a:srgbClr val="C4C1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019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536" y="332656"/>
            <a:ext cx="124264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 err="1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Vivi@ne</a:t>
            </a:r>
            <a:r>
              <a:rPr lang="es-ES" sz="1400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1400" dirty="0" err="1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by</a:t>
            </a:r>
            <a:r>
              <a:rPr lang="es-ES" sz="1400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 Mar</a:t>
            </a:r>
          </a:p>
        </p:txBody>
      </p:sp>
      <p:pic>
        <p:nvPicPr>
          <p:cNvPr id="15" name="2 Imagen" descr="Alies 1-2VR182-woman-1012201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0713"/>
            <a:ext cx="5867400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6000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6" name="35 CuadroTexto"/>
          <p:cNvSpPr txBox="1"/>
          <p:nvPr/>
        </p:nvSpPr>
        <p:spPr>
          <a:xfrm>
            <a:off x="3059832" y="6237312"/>
            <a:ext cx="50045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 err="1">
                <a:solidFill>
                  <a:srgbClr val="B1B5BE"/>
                </a:solidFill>
                <a:latin typeface="Monotype Corsiva" pitchFamily="66" charset="0"/>
              </a:rPr>
              <a:t>Alies</a:t>
            </a:r>
            <a:endParaRPr lang="es-ES" sz="1400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pic>
        <p:nvPicPr>
          <p:cNvPr id="2063" name="58 Imagen" descr="1e18079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5121275"/>
            <a:ext cx="158432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59 Imagen" descr="ead2d737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67175" y="5805488"/>
            <a:ext cx="13049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4788024" y="2492896"/>
            <a:ext cx="275748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Otro  Rumbo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6012160" y="3429000"/>
            <a:ext cx="262764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600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Laura Victoria</a:t>
            </a:r>
          </a:p>
          <a:p>
            <a:pPr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234950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4625975"/>
            <a:ext cx="9144000" cy="2232025"/>
          </a:xfrm>
          <a:prstGeom prst="rect">
            <a:avLst/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7" name="16 Rectángulo"/>
          <p:cNvSpPr/>
          <p:nvPr/>
        </p:nvSpPr>
        <p:spPr>
          <a:xfrm>
            <a:off x="0" y="2348880"/>
            <a:ext cx="9144000" cy="2276475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2699792" y="620688"/>
            <a:ext cx="3882794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Presentaciones </a:t>
            </a:r>
            <a:r>
              <a:rPr lang="es-ES" sz="4000" b="1" dirty="0" err="1" smtClean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M@r</a:t>
            </a:r>
            <a:endParaRPr lang="es-ES" sz="4000" b="1" dirty="0">
              <a:solidFill>
                <a:schemeClr val="tx1">
                  <a:lumMod val="85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2843808" y="1484784"/>
            <a:ext cx="3764172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Difundiendo Poesía</a:t>
            </a:r>
          </a:p>
        </p:txBody>
      </p:sp>
      <p:sp>
        <p:nvSpPr>
          <p:cNvPr id="21" name="20 CuadroTexto"/>
          <p:cNvSpPr txBox="1"/>
          <p:nvPr/>
        </p:nvSpPr>
        <p:spPr>
          <a:xfrm>
            <a:off x="3491880" y="5229200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solidFill>
                  <a:schemeClr val="tx1">
                    <a:lumMod val="65000"/>
                  </a:schemeClr>
                </a:solidFill>
                <a:latin typeface="Monotype Corsiva" pitchFamily="66" charset="0"/>
              </a:rPr>
              <a:t>Sin fines de lucro</a:t>
            </a:r>
          </a:p>
        </p:txBody>
      </p:sp>
      <p:pic>
        <p:nvPicPr>
          <p:cNvPr id="23" name="22 Imagen" descr="missing_you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2708920"/>
            <a:ext cx="9144000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Click="0" advTm="31453">
    <p:fade/>
    <p:sndAc>
      <p:stSnd>
        <p:snd r:embed="rId2" name="23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0"/>
                            </p:stCondLst>
                            <p:childTnLst>
                              <p:par>
                                <p:cTn id="47" presetID="17" presetClass="entr" presetSubtype="1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Vivi@ne_60_Blondi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5771"/>
            </a:avLst>
          </a:prstGeom>
          <a:solidFill>
            <a:srgbClr val="2C2C2E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1520" y="260648"/>
            <a:ext cx="8640960" cy="6336704"/>
          </a:xfrm>
          <a:prstGeom prst="frame">
            <a:avLst>
              <a:gd name="adj1" fmla="val 1037"/>
            </a:avLst>
          </a:prstGeom>
          <a:solidFill>
            <a:srgbClr val="C4C1C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07504" y="116632"/>
            <a:ext cx="8928992" cy="6624736"/>
          </a:xfrm>
          <a:prstGeom prst="frame">
            <a:avLst>
              <a:gd name="adj1" fmla="val 1019"/>
            </a:avLst>
          </a:prstGeom>
          <a:solidFill>
            <a:srgbClr val="FFFFF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b="1" dirty="0">
              <a:solidFill>
                <a:prstClr val="white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95536" y="332656"/>
            <a:ext cx="1242648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dirty="0" err="1">
                <a:solidFill>
                  <a:prstClr val="white"/>
                </a:solidFill>
                <a:latin typeface="Monotype Corsiva" pitchFamily="66" charset="0"/>
              </a:rPr>
              <a:t>Vivi@ne</a:t>
            </a: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 </a:t>
            </a:r>
            <a:r>
              <a:rPr lang="es-ES" sz="1400" dirty="0" err="1">
                <a:solidFill>
                  <a:prstClr val="white"/>
                </a:solidFill>
                <a:latin typeface="Monotype Corsiva" pitchFamily="66" charset="0"/>
              </a:rPr>
              <a:t>by</a:t>
            </a:r>
            <a:r>
              <a:rPr lang="es-ES" sz="1400" dirty="0">
                <a:solidFill>
                  <a:prstClr val="white"/>
                </a:solidFill>
                <a:latin typeface="Monotype Corsiva" pitchFamily="66" charset="0"/>
              </a:rPr>
              <a:t> Mar</a:t>
            </a:r>
          </a:p>
        </p:txBody>
      </p:sp>
      <p:pic>
        <p:nvPicPr>
          <p:cNvPr id="15" name="2 Imagen" descr="Alies 1-2VR182-woman-1012201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20713"/>
            <a:ext cx="5867400" cy="590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dist="25400" dir="6000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6" name="35 CuadroTexto"/>
          <p:cNvSpPr txBox="1"/>
          <p:nvPr/>
        </p:nvSpPr>
        <p:spPr>
          <a:xfrm>
            <a:off x="2555776" y="6237312"/>
            <a:ext cx="633507" cy="40011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000" b="1" dirty="0" err="1">
                <a:solidFill>
                  <a:srgbClr val="B1B5BE"/>
                </a:solidFill>
                <a:latin typeface="Monotype Corsiva" pitchFamily="66" charset="0"/>
              </a:rPr>
              <a:t>Alies</a:t>
            </a:r>
            <a:endParaRPr lang="es-ES" sz="2000" b="1" dirty="0">
              <a:solidFill>
                <a:srgbClr val="B1B5BE"/>
              </a:solidFill>
              <a:latin typeface="Monotype Corsiva" pitchFamily="66" charset="0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5867400" y="333375"/>
            <a:ext cx="2881313" cy="61912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184" name="49 CuadroTexto"/>
          <p:cNvSpPr txBox="1">
            <a:spLocks noChangeArrowheads="1"/>
          </p:cNvSpPr>
          <p:nvPr/>
        </p:nvSpPr>
        <p:spPr bwMode="auto">
          <a:xfrm>
            <a:off x="5508625" y="2205038"/>
            <a:ext cx="320675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Siempre busqué los que jamás me hallaron.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Mi voz llamó los que jamás me oyeron.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los que resignados me esperaron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nunca en mi copa de placer bebieron.</a:t>
            </a:r>
          </a:p>
        </p:txBody>
      </p:sp>
      <p:sp>
        <p:nvSpPr>
          <p:cNvPr id="7185" name="50 CuadroTexto"/>
          <p:cNvSpPr txBox="1">
            <a:spLocks noChangeArrowheads="1"/>
          </p:cNvSpPr>
          <p:nvPr/>
        </p:nvSpPr>
        <p:spPr bwMode="auto">
          <a:xfrm>
            <a:off x="5724525" y="3284538"/>
            <a:ext cx="30781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Hoy una voz recóndita reclama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mi voluptuoso corazón de llama,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que limpio ardió como la brasa al viento.</a:t>
            </a:r>
          </a:p>
        </p:txBody>
      </p:sp>
      <p:sp>
        <p:nvSpPr>
          <p:cNvPr id="7186" name="51 CuadroTexto"/>
          <p:cNvSpPr txBox="1">
            <a:spLocks noChangeArrowheads="1"/>
          </p:cNvSpPr>
          <p:nvPr/>
        </p:nvSpPr>
        <p:spPr bwMode="auto">
          <a:xfrm>
            <a:off x="5472113" y="4437063"/>
            <a:ext cx="367188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Allá me voy. Torciendo mi camino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avanzo al horizonte de platino,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desnuda hasta del propio pensamiento.</a:t>
            </a:r>
          </a:p>
        </p:txBody>
      </p:sp>
      <p:pic>
        <p:nvPicPr>
          <p:cNvPr id="3091" name="58 Imagen" descr="1e180794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5121275"/>
            <a:ext cx="158432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2" name="59 Imagen" descr="ead2d73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175" y="5805488"/>
            <a:ext cx="1304925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9" name="45 CuadroTexto"/>
          <p:cNvSpPr txBox="1">
            <a:spLocks noChangeArrowheads="1"/>
          </p:cNvSpPr>
          <p:nvPr/>
        </p:nvSpPr>
        <p:spPr bwMode="auto">
          <a:xfrm>
            <a:off x="5724525" y="1052513"/>
            <a:ext cx="29591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Amé constante a los que no me amaron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y les di la verdad cuando mintieron.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Mientras unos temblando me besaron</a:t>
            </a:r>
          </a:p>
          <a:p>
            <a:pPr algn="ctr"/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rogó mi beso a los que no quisieron.</a:t>
            </a:r>
          </a:p>
        </p:txBody>
      </p:sp>
      <p:sp>
        <p:nvSpPr>
          <p:cNvPr id="19" name="18 CuadroTexto"/>
          <p:cNvSpPr txBox="1">
            <a:spLocks noChangeArrowheads="1"/>
          </p:cNvSpPr>
          <p:nvPr/>
        </p:nvSpPr>
        <p:spPr bwMode="auto">
          <a:xfrm>
            <a:off x="6804025" y="5300663"/>
            <a:ext cx="12731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>
                <a:solidFill>
                  <a:schemeClr val="bg1"/>
                </a:solidFill>
                <a:latin typeface="Monotype Corsiva" pitchFamily="66" charset="0"/>
              </a:rPr>
              <a:t>Laura Victoria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6948264" y="3284984"/>
            <a:ext cx="825867" cy="584775"/>
          </a:xfrm>
          <a:prstGeom prst="rect">
            <a:avLst/>
          </a:prstGeom>
          <a:noFill/>
        </p:spPr>
        <p:txBody>
          <a:bodyPr wrap="none">
            <a:prstTxWarp prst="textChevronInverted">
              <a:avLst/>
            </a:prstTxWarp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3200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18" name="17 CuadroTexto">
            <a:hlinkClick r:id="rId6"/>
          </p:cNvPr>
          <p:cNvSpPr txBox="1"/>
          <p:nvPr/>
        </p:nvSpPr>
        <p:spPr>
          <a:xfrm>
            <a:off x="6588224" y="5949280"/>
            <a:ext cx="1802096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dirty="0">
                <a:solidFill>
                  <a:schemeClr val="tx1">
                    <a:lumMod val="85000"/>
                  </a:schemeClr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4C1C0"/>
          </a:solidFill>
          <a:ln w="76200">
            <a:solidFill>
              <a:schemeClr val="tx1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4139952" y="4005064"/>
            <a:ext cx="97334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BottomLef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4800" dirty="0" smtClean="0">
                <a:solidFill>
                  <a:srgbClr val="C4C1C0"/>
                </a:solidFill>
                <a:latin typeface="Monotype Corsiva" pitchFamily="66" charset="0"/>
              </a:rPr>
              <a:t>Fin</a:t>
            </a:r>
            <a:endParaRPr lang="es-ES" sz="4800" dirty="0">
              <a:solidFill>
                <a:srgbClr val="C4C1C0"/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1043608" y="2780928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es-ES" dirty="0" smtClean="0">
                <a:solidFill>
                  <a:srgbClr val="C4C1C0"/>
                </a:solidFill>
                <a:latin typeface="Monotype Corsiva" pitchFamily="66" charset="0"/>
              </a:rPr>
              <a:t>"</a:t>
            </a:r>
            <a:r>
              <a:rPr lang="es-ES" sz="2400" dirty="0" smtClean="0">
                <a:solidFill>
                  <a:srgbClr val="C4C1C0"/>
                </a:solidFill>
                <a:latin typeface="Monotype Corsiva" pitchFamily="66" charset="0"/>
              </a:rPr>
              <a:t>Estar contigo o no estar contigo es la medida de mi tiempo." </a:t>
            </a:r>
          </a:p>
          <a:p>
            <a:pPr algn="ctr"/>
            <a:r>
              <a:rPr lang="es-ES" sz="2400" dirty="0" smtClean="0">
                <a:solidFill>
                  <a:srgbClr val="C4C1C0"/>
                </a:solidFill>
                <a:latin typeface="Monotype Corsiva" pitchFamily="66" charset="0"/>
              </a:rPr>
              <a:t>Jorge Luis Borges (1899-1986). Escritor argentino.</a:t>
            </a:r>
            <a:endParaRPr lang="es-ES" sz="2400" dirty="0">
              <a:solidFill>
                <a:srgbClr val="C4C1C0"/>
              </a:solidFill>
              <a:latin typeface="Monotype Corsiva" pitchFamily="66" charset="0"/>
            </a:endParaRPr>
          </a:p>
        </p:txBody>
      </p:sp>
      <p:sp>
        <p:nvSpPr>
          <p:cNvPr id="26" name="25 CuadroTexto">
            <a:hlinkClick r:id="" action="ppaction://hlinkshowjump?jump=endshow"/>
          </p:cNvPr>
          <p:cNvSpPr txBox="1"/>
          <p:nvPr/>
        </p:nvSpPr>
        <p:spPr>
          <a:xfrm>
            <a:off x="7452320" y="5589240"/>
            <a:ext cx="103425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bliqueTop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3600" dirty="0" err="1" smtClean="0">
                <a:solidFill>
                  <a:srgbClr val="C4C1C0"/>
                </a:solidFill>
                <a:latin typeface="Monotype Corsiva" pitchFamily="66" charset="0"/>
              </a:rPr>
              <a:t>M@r</a:t>
            </a:r>
            <a:endParaRPr lang="es-ES" sz="3600" dirty="0">
              <a:solidFill>
                <a:srgbClr val="C4C1C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4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9000"/>
                            </p:stCondLst>
                            <p:childTnLst>
                              <p:par>
                                <p:cTn id="26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2000"/>
                            </p:stCondLst>
                            <p:childTnLst>
                              <p:par>
                                <p:cTn id="32" presetID="50" presetClass="entr" presetSubtype="0" decel="10000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7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2000"/>
                            </p:stCondLst>
                            <p:childTnLst>
                              <p:par>
                                <p:cTn id="38" presetID="10" presetClass="exit" presetSubtype="0" fill="hold" grpId="1" nodeType="after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7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3000"/>
                            </p:stCondLst>
                            <p:childTnLst>
                              <p:par>
                                <p:cTn id="54" presetID="23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9000"/>
                            </p:stCondLst>
                            <p:childTnLst>
                              <p:par>
                                <p:cTn id="5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2000"/>
                            </p:stCondLst>
                            <p:childTnLst>
                              <p:par>
                                <p:cTn id="64" presetID="16" presetClass="entr" presetSubtype="2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2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7184" grpId="0"/>
      <p:bldP spid="7184" grpId="1"/>
      <p:bldP spid="7185" grpId="0"/>
      <p:bldP spid="7185" grpId="1"/>
      <p:bldP spid="7186" grpId="0"/>
      <p:bldP spid="7186" grpId="1"/>
      <p:bldP spid="7189" grpId="0"/>
      <p:bldP spid="7189" grpId="1"/>
      <p:bldP spid="19" grpId="0"/>
      <p:bldP spid="19" grpId="1"/>
      <p:bldP spid="20" grpId="0" animBg="1"/>
      <p:bldP spid="22" grpId="0"/>
      <p:bldP spid="24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156</Words>
  <Application>Microsoft Office PowerPoint</Application>
  <PresentationFormat>Presentación en pantalla 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Monotype Corsiva</vt:lpstr>
      <vt:lpstr>1_Tema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Otrorumbo</dc:title>
  <dc:subject>Laura Victoria</dc:subject>
  <dc:creator>Mar</dc:creator>
  <cp:keywords>Mar</cp:keywords>
  <cp:lastModifiedBy>Mar</cp:lastModifiedBy>
  <cp:revision>26</cp:revision>
  <dcterms:created xsi:type="dcterms:W3CDTF">2016-03-09T21:06:11Z</dcterms:created>
  <dcterms:modified xsi:type="dcterms:W3CDTF">2016-03-12T18:44:20Z</dcterms:modified>
  <cp:category>Poemas</cp:category>
</cp:coreProperties>
</file>