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76" r:id="rId4"/>
    <p:sldId id="258" r:id="rId5"/>
    <p:sldId id="260" r:id="rId6"/>
    <p:sldId id="261" r:id="rId7"/>
    <p:sldId id="263" r:id="rId8"/>
    <p:sldId id="264" r:id="rId9"/>
    <p:sldId id="266" r:id="rId10"/>
    <p:sldId id="267" r:id="rId11"/>
    <p:sldId id="265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7" r:id="rId21"/>
    <p:sldId id="278" r:id="rId22"/>
    <p:sldId id="279" r:id="rId23"/>
    <p:sldId id="280" r:id="rId24"/>
    <p:sldId id="281" r:id="rId25"/>
    <p:sldId id="283" r:id="rId26"/>
    <p:sldId id="282" r:id="rId27"/>
    <p:sldId id="284" r:id="rId28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L9BuVe7929g2T+TR369wrQ==" hashData="lBhkkGnngVb/wp5EdtTfZKcskg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00"/>
    <a:srgbClr val="DA5E26"/>
    <a:srgbClr val="99FF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1" d="100"/>
          <a:sy n="91" d="100"/>
        </p:scale>
        <p:origin x="-972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B4AEAF-3274-4BF0-B1B3-33F435404C81}" type="datetimeFigureOut">
              <a:rPr lang="es-ES" smtClean="0"/>
              <a:pPr/>
              <a:t>20/12/2011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FCED0B-8407-45FA-B974-6A83BAFBBBE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B4AEAF-3274-4BF0-B1B3-33F435404C81}" type="datetimeFigureOut">
              <a:rPr lang="es-ES" smtClean="0"/>
              <a:pPr/>
              <a:t>20/12/2011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FCED0B-8407-45FA-B974-6A83BAFBBBE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B4AEAF-3274-4BF0-B1B3-33F435404C81}" type="datetimeFigureOut">
              <a:rPr lang="es-ES" smtClean="0"/>
              <a:pPr/>
              <a:t>20/12/2011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FCED0B-8407-45FA-B974-6A83BAFBBBE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B4AEAF-3274-4BF0-B1B3-33F435404C81}" type="datetimeFigureOut">
              <a:rPr lang="es-ES" smtClean="0"/>
              <a:pPr/>
              <a:t>20/12/2011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FCED0B-8407-45FA-B974-6A83BAFBBBE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B4AEAF-3274-4BF0-B1B3-33F435404C81}" type="datetimeFigureOut">
              <a:rPr lang="es-ES" smtClean="0"/>
              <a:pPr/>
              <a:t>20/12/2011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FCED0B-8407-45FA-B974-6A83BAFBBBE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B4AEAF-3274-4BF0-B1B3-33F435404C81}" type="datetimeFigureOut">
              <a:rPr lang="es-ES" smtClean="0"/>
              <a:pPr/>
              <a:t>20/12/2011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FCED0B-8407-45FA-B974-6A83BAFBBBE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B4AEAF-3274-4BF0-B1B3-33F435404C81}" type="datetimeFigureOut">
              <a:rPr lang="es-ES" smtClean="0"/>
              <a:pPr/>
              <a:t>20/12/2011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FCED0B-8407-45FA-B974-6A83BAFBBBE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B4AEAF-3274-4BF0-B1B3-33F435404C81}" type="datetimeFigureOut">
              <a:rPr lang="es-ES" smtClean="0"/>
              <a:pPr/>
              <a:t>20/12/2011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FCED0B-8407-45FA-B974-6A83BAFBBBE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B4AEAF-3274-4BF0-B1B3-33F435404C81}" type="datetimeFigureOut">
              <a:rPr lang="es-ES" smtClean="0"/>
              <a:pPr/>
              <a:t>20/12/2011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FCED0B-8407-45FA-B974-6A83BAFBBBE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B4AEAF-3274-4BF0-B1B3-33F435404C81}" type="datetimeFigureOut">
              <a:rPr lang="es-ES" smtClean="0"/>
              <a:pPr/>
              <a:t>20/12/2011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FCED0B-8407-45FA-B974-6A83BAFBBBE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B4AEAF-3274-4BF0-B1B3-33F435404C81}" type="datetimeFigureOut">
              <a:rPr lang="es-ES" smtClean="0"/>
              <a:pPr/>
              <a:t>20/12/2011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FCED0B-8407-45FA-B974-6A83BAFBBBE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0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1C5489A-6C0A-4381-8EA9-B66ED346674B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B4AEAF-3274-4BF0-B1B3-33F435404C81}" type="datetimeFigureOut">
              <a:rPr lang="es-ES" smtClean="0"/>
              <a:pPr/>
              <a:t>20/12/2011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FCED0B-8407-45FA-B974-6A83BAFBBBEA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0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621F0BCA-AADB-497E-884D-78179798CC02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jpeg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gif"/><Relationship Id="rId2" Type="http://schemas.openxmlformats.org/officeDocument/2006/relationships/image" Target="../media/image33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35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36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37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CuadroTexto"/>
          <p:cNvSpPr txBox="1"/>
          <p:nvPr/>
        </p:nvSpPr>
        <p:spPr>
          <a:xfrm>
            <a:off x="0" y="6027003"/>
            <a:ext cx="613879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err="1" smtClean="0">
                <a:solidFill>
                  <a:srgbClr val="FF9900"/>
                </a:solidFill>
                <a:latin typeface="Balthazar" pitchFamily="2" charset="0"/>
              </a:rPr>
              <a:t>Musica</a:t>
            </a:r>
            <a:r>
              <a:rPr lang="es-ES" sz="2000" b="1" dirty="0" smtClean="0">
                <a:solidFill>
                  <a:srgbClr val="FF9900"/>
                </a:solidFill>
                <a:latin typeface="Balthazar" pitchFamily="2" charset="0"/>
              </a:rPr>
              <a:t>: </a:t>
            </a:r>
            <a:r>
              <a:rPr lang="es-ES" sz="2000" b="1" dirty="0" err="1" smtClean="0">
                <a:solidFill>
                  <a:srgbClr val="FF9900"/>
                </a:solidFill>
                <a:latin typeface="Balthazar" pitchFamily="2" charset="0"/>
              </a:rPr>
              <a:t>Autumn</a:t>
            </a:r>
            <a:r>
              <a:rPr lang="es-ES" sz="2000" b="1" dirty="0" smtClean="0">
                <a:solidFill>
                  <a:srgbClr val="FF9900"/>
                </a:solidFill>
                <a:latin typeface="Balthazar" pitchFamily="2" charset="0"/>
              </a:rPr>
              <a:t> </a:t>
            </a:r>
            <a:r>
              <a:rPr lang="es-ES" sz="2000" b="1" dirty="0" err="1" smtClean="0">
                <a:solidFill>
                  <a:srgbClr val="FF9900"/>
                </a:solidFill>
                <a:latin typeface="Balthazar" pitchFamily="2" charset="0"/>
              </a:rPr>
              <a:t>leaves</a:t>
            </a:r>
            <a:endParaRPr lang="es-ES" sz="2000" b="1" dirty="0" smtClean="0">
              <a:solidFill>
                <a:srgbClr val="FF9900"/>
              </a:solidFill>
              <a:latin typeface="Balthazar" pitchFamily="2" charset="0"/>
            </a:endParaRPr>
          </a:p>
          <a:p>
            <a:r>
              <a:rPr lang="es-ES" sz="2000" b="1" dirty="0" smtClean="0">
                <a:solidFill>
                  <a:srgbClr val="FF9900"/>
                </a:solidFill>
                <a:latin typeface="Balthazar" pitchFamily="2" charset="0"/>
              </a:rPr>
              <a:t>              Eva </a:t>
            </a:r>
            <a:r>
              <a:rPr lang="es-ES" sz="2000" b="1" dirty="0" err="1" smtClean="0">
                <a:solidFill>
                  <a:srgbClr val="FF9900"/>
                </a:solidFill>
                <a:latin typeface="Balthazar" pitchFamily="2" charset="0"/>
              </a:rPr>
              <a:t>Cassidy</a:t>
            </a:r>
            <a:endParaRPr lang="es-ES" sz="2000" b="1" dirty="0">
              <a:solidFill>
                <a:srgbClr val="FF9900"/>
              </a:solidFill>
              <a:latin typeface="Balthazar" pitchFamily="2" charset="0"/>
            </a:endParaRPr>
          </a:p>
        </p:txBody>
      </p:sp>
      <p:sp>
        <p:nvSpPr>
          <p:cNvPr id="11" name="10 CuadroTexto"/>
          <p:cNvSpPr txBox="1"/>
          <p:nvPr/>
        </p:nvSpPr>
        <p:spPr>
          <a:xfrm>
            <a:off x="7858149" y="6088559"/>
            <a:ext cx="12858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ES" sz="2000" b="1" dirty="0" smtClean="0">
                <a:solidFill>
                  <a:srgbClr val="FF9900"/>
                </a:solidFill>
                <a:latin typeface="Harrington" pitchFamily="82" charset="0"/>
              </a:rPr>
              <a:t>MJS</a:t>
            </a:r>
            <a:endParaRPr lang="es-MX" sz="2000" b="1" dirty="0">
              <a:solidFill>
                <a:srgbClr val="FF9900"/>
              </a:solidFill>
              <a:latin typeface="Harrington" pitchFamily="82" charset="0"/>
            </a:endParaRPr>
          </a:p>
        </p:txBody>
      </p:sp>
      <p:pic>
        <p:nvPicPr>
          <p:cNvPr id="7" name="6 Imagen" descr="Hoja01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223962" y="252412"/>
            <a:ext cx="6696075" cy="6353175"/>
          </a:xfrm>
          <a:prstGeom prst="rect">
            <a:avLst/>
          </a:prstGeom>
        </p:spPr>
      </p:pic>
      <p:sp>
        <p:nvSpPr>
          <p:cNvPr id="12" name="11 CuadroTexto"/>
          <p:cNvSpPr txBox="1"/>
          <p:nvPr/>
        </p:nvSpPr>
        <p:spPr>
          <a:xfrm>
            <a:off x="0" y="3214686"/>
            <a:ext cx="91440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9600" b="1" dirty="0" smtClean="0">
                <a:solidFill>
                  <a:srgbClr val="DA5E26"/>
                </a:solidFill>
                <a:latin typeface="Harrington" pitchFamily="82" charset="0"/>
              </a:rPr>
              <a:t>OTOÑO</a:t>
            </a:r>
            <a:endParaRPr lang="es-MX" sz="9600" b="1" dirty="0">
              <a:solidFill>
                <a:srgbClr val="DA5E26"/>
              </a:solidFill>
              <a:latin typeface="Harrington" pitchFamily="82" charset="0"/>
            </a:endParaRPr>
          </a:p>
        </p:txBody>
      </p:sp>
    </p:spTree>
  </p:cSld>
  <p:clrMapOvr>
    <a:masterClrMapping/>
  </p:clrMapOvr>
  <p:transition advTm="13000">
    <p:sndAc>
      <p:stSnd>
        <p:snd r:embed="rId2" name="eva cassidy w barny kessel - autumn leav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0"/>
                            </p:stCondLst>
                            <p:childTnLst>
                              <p:par>
                                <p:cTn id="13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Diapositiva12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3 Imagen" descr="Diapositiva12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Diapositiva1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hopinylalluvia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autumn_landscape-142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Autumn_Light,_Canad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Fagus_sylvatica_autumn_leave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1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1254211504_1280x1024_snow-mountain-in-autum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iapositiva2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 Imagen" descr="autumn_scene_1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O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AutumnTreesNlake-L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utterflies-autumn640x48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o1 copia.jpg"/>
          <p:cNvPicPr>
            <a:picLocks noChangeAspect="1"/>
          </p:cNvPicPr>
          <p:nvPr/>
        </p:nvPicPr>
        <p:blipFill>
          <a:blip r:embed="rId2" cstate="print">
            <a:lum bright="-5000" contrast="-25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utumn_tre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hopinylalluvia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hojas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7218" y="0"/>
            <a:ext cx="9151218" cy="6858000"/>
          </a:xfrm>
          <a:prstGeom prst="rect">
            <a:avLst/>
          </a:prstGeom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hojas muerta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Autum0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Autum01.jpg"/>
          <p:cNvPicPr>
            <a:picLocks noChangeAspect="1"/>
          </p:cNvPicPr>
          <p:nvPr/>
        </p:nvPicPr>
        <p:blipFill>
          <a:blip r:embed="rId3" cstate="print">
            <a:lum contrast="-13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OTOÑO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6 Imagen" descr="ph-12552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" name="7 Imagen" descr="ph-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9" name="8 Imagen" descr="ph-3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" name="9 Imagen" descr="ph-2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1" name="10 Imagen" descr="ph-1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8 Imagen" descr="Hoja02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23962" y="252412"/>
            <a:ext cx="6696075" cy="6353175"/>
          </a:xfrm>
          <a:prstGeom prst="rect">
            <a:avLst/>
          </a:prstGeom>
        </p:spPr>
      </p:pic>
      <p:pic>
        <p:nvPicPr>
          <p:cNvPr id="10" name="9 Imagen" descr="pAREJA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228725" y="300037"/>
            <a:ext cx="6686550" cy="6257925"/>
          </a:xfrm>
          <a:prstGeom prst="rect">
            <a:avLst/>
          </a:prstGeom>
        </p:spPr>
      </p:pic>
      <p:pic>
        <p:nvPicPr>
          <p:cNvPr id="6" name="5 Imagen" descr="Hoja01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223962" y="252412"/>
            <a:ext cx="6696075" cy="6353175"/>
          </a:xfrm>
          <a:prstGeom prst="rect">
            <a:avLst/>
          </a:prstGeom>
        </p:spPr>
      </p:pic>
      <p:sp>
        <p:nvSpPr>
          <p:cNvPr id="7" name="6 CuadroTexto"/>
          <p:cNvSpPr txBox="1"/>
          <p:nvPr/>
        </p:nvSpPr>
        <p:spPr>
          <a:xfrm>
            <a:off x="0" y="4857760"/>
            <a:ext cx="91440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9600" dirty="0" smtClean="0">
                <a:solidFill>
                  <a:srgbClr val="FF9900"/>
                </a:solidFill>
                <a:latin typeface="Harrington" pitchFamily="82" charset="0"/>
              </a:rPr>
              <a:t>FIN</a:t>
            </a:r>
            <a:endParaRPr lang="es-MX" sz="9600" dirty="0">
              <a:solidFill>
                <a:srgbClr val="FF9900"/>
              </a:solidFill>
              <a:latin typeface="Harrington" pitchFamily="82" charset="0"/>
            </a:endParaRPr>
          </a:p>
        </p:txBody>
      </p:sp>
    </p:spTree>
  </p:cSld>
  <p:clrMapOvr>
    <a:masterClrMapping/>
  </p:clrMapOvr>
  <p:transition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300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8000"/>
                            </p:stCondLst>
                            <p:childTnLst>
                              <p:par>
                                <p:cTn id="18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3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261</TotalTime>
  <Words>70</Words>
  <Application>Microsoft Office PowerPoint</Application>
  <PresentationFormat>Presentación en pantalla (4:3)</PresentationFormat>
  <Paragraphs>33</Paragraphs>
  <Slides>26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26</vt:i4>
      </vt:variant>
    </vt:vector>
  </HeadingPairs>
  <TitlesOfParts>
    <vt:vector size="28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</vt:vector>
  </TitlesOfParts>
  <Company>Particular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Manuel</dc:creator>
  <cp:lastModifiedBy>win7</cp:lastModifiedBy>
  <cp:revision>51</cp:revision>
  <dcterms:created xsi:type="dcterms:W3CDTF">2008-09-11T22:50:44Z</dcterms:created>
  <dcterms:modified xsi:type="dcterms:W3CDTF">2011-12-20T22:27:16Z</dcterms:modified>
</cp:coreProperties>
</file>