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embeddedFontLst>
    <p:embeddedFont>
      <p:font typeface="Georgia" pitchFamily="18" charset="0"/>
      <p:regular r:id="rId10"/>
      <p:bold r:id="rId11"/>
      <p:italic r:id="rId12"/>
      <p:boldItalic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3HK9Jn2MJwbrbT6aE2m9Q" hashData="ad71oEtC1j36FGIX6SrwL2dl9W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AB2F"/>
    <a:srgbClr val="B45608"/>
    <a:srgbClr val="F0CE90"/>
    <a:srgbClr val="EDAA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68" autoAdjust="0"/>
    <p:restoredTop sz="94660"/>
  </p:normalViewPr>
  <p:slideViewPr>
    <p:cSldViewPr>
      <p:cViewPr varScale="1">
        <p:scale>
          <a:sx n="68" d="100"/>
          <a:sy n="68" d="100"/>
        </p:scale>
        <p:origin x="-8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07FF6-2892-427E-89AB-8A4F53000A69}" type="datetimeFigureOut">
              <a:rPr lang="es-ES" smtClean="0"/>
              <a:pPr/>
              <a:t>21/06/2022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54A8C-006A-4D27-B940-F859E295FF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orqui\Music\sound001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3285"/>
            <a:ext cx="9144000" cy="5694607"/>
          </a:xfrm>
          <a:prstGeom prst="rect">
            <a:avLst/>
          </a:prstGeom>
        </p:spPr>
      </p:pic>
      <p:pic>
        <p:nvPicPr>
          <p:cNvPr id="18" name="sound00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  <p:pic>
        <p:nvPicPr>
          <p:cNvPr id="10" name="9 Imagen" descr="PRJP0002.jpg"/>
          <p:cNvPicPr>
            <a:picLocks noChangeAspect="1"/>
          </p:cNvPicPr>
          <p:nvPr/>
        </p:nvPicPr>
        <p:blipFill>
          <a:blip r:embed="rId5"/>
          <a:srcRect l="11538" t="15254" r="9615" b="22034"/>
          <a:stretch>
            <a:fillRect/>
          </a:stretch>
        </p:blipFill>
        <p:spPr>
          <a:xfrm>
            <a:off x="785786" y="857232"/>
            <a:ext cx="7715304" cy="3786214"/>
          </a:xfrm>
          <a:prstGeom prst="rect">
            <a:avLst/>
          </a:prstGeom>
        </p:spPr>
      </p:pic>
      <p:pic>
        <p:nvPicPr>
          <p:cNvPr id="19" name="18 Imagen" descr="t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56" y="4429132"/>
            <a:ext cx="7063483" cy="1785926"/>
          </a:xfrm>
          <a:prstGeom prst="rect">
            <a:avLst/>
          </a:prstGeom>
        </p:spPr>
      </p:pic>
      <p:pic>
        <p:nvPicPr>
          <p:cNvPr id="9" name="8 Imagen" descr="1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857628"/>
            <a:ext cx="2419350" cy="2333625"/>
          </a:xfrm>
          <a:prstGeom prst="rect">
            <a:avLst/>
          </a:prstGeom>
        </p:spPr>
      </p:pic>
      <p:pic>
        <p:nvPicPr>
          <p:cNvPr id="12" name="11 Imagen" descr="0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10" y="5500702"/>
            <a:ext cx="1180952" cy="431746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7"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858280" cy="5929329"/>
          </a:xfrm>
          <a:prstGeom prst="rect">
            <a:avLst/>
          </a:prstGeom>
        </p:spPr>
      </p:pic>
      <p:pic>
        <p:nvPicPr>
          <p:cNvPr id="22" name="21 Imagen" descr="6.jpg"/>
          <p:cNvPicPr>
            <a:picLocks noChangeAspect="1"/>
          </p:cNvPicPr>
          <p:nvPr/>
        </p:nvPicPr>
        <p:blipFill>
          <a:blip r:embed="rId2"/>
          <a:srcRect l="7547" t="11667" r="8491" b="23333"/>
          <a:stretch>
            <a:fillRect/>
          </a:stretch>
        </p:blipFill>
        <p:spPr>
          <a:xfrm>
            <a:off x="1500166" y="785794"/>
            <a:ext cx="6357982" cy="342902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48546">
            <a:off x="-297482" y="3640673"/>
            <a:ext cx="3135027" cy="283343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4572000" y="5572140"/>
            <a:ext cx="52149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Enamorarse otra vez y vivir las sensaciones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parar el tiempo en la mente y soñar las ilusiones.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4643438" y="4929198"/>
            <a:ext cx="50006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Llegó el otoño otra vez recordándome el amor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el color de un día gris y los árboles sin sol.</a:t>
            </a:r>
            <a:endParaRPr lang="es-ES" sz="1200" b="1" i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24" name="23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959683">
            <a:off x="1356105" y="3864295"/>
            <a:ext cx="3436341" cy="3105757"/>
          </a:xfrm>
          <a:prstGeom prst="rect">
            <a:avLst/>
          </a:prstGeom>
        </p:spPr>
      </p:pic>
      <p:pic>
        <p:nvPicPr>
          <p:cNvPr id="8" name="7 Imagen" descr="0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5929330"/>
            <a:ext cx="1180952" cy="431746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3 -0.09413 C 0.01059 -0.11078 0.01337 -0.12766 0.01632 -0.14524 C 0.01736 -0.16605 0.01927 -0.18086 0.02188 -0.20051 C 0.02223 -0.20352 0.02205 -0.20676 0.02292 -0.2093 C 0.02865 -0.22595 0.0316 -0.24353 0.0349 -0.26226 C 0.0382 -0.26087 0.04167 -0.26041 0.0448 -0.25833 C 0.04948 -0.25486 0.05296 -0.24654 0.05695 -0.24122 C 0.05921 -0.23451 0.06268 -0.22387 0.06355 -0.21763 C 0.06511 -0.2056 0.0665 -0.19404 0.07014 -0.18386 C 0.0724 -0.15588 0.07796 -0.11841 0.06459 -0.10061 C 0.06164 -0.09205 0.05973 -0.09228 0.05469 -0.08997 C 0.04723 -0.08025 0.0507 -0.08303 0.0448 -0.0791 C 0.03889 -0.06268 0.02934 -0.04996 0.02066 -0.03886 C 0.01684 -0.03377 0.01546 -0.02914 0.01077 -0.02614 C 0.00868 -0.01388 0.01059 -0.02151 0.00313 -0.00694 C 0.00209 -0.00463 -3.61111E-6 -0.00047 -3.61111E-6 4.75486E-6 " pathEditMode="relative" rAng="0" ptsTypes="fffffffffffffff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" y="-3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1154 C 0.01979 -0.11239 0.01146 -0.11355 0.03525 -0.11077 C 0.03872 -0.11054 0.04549 -0.10985 0.04549 -0.10962 C 0.06285 -0.10499 0.07292 -0.0962 0.08907 -0.09042 C 0.09775 -0.08325 0.11181 -0.07493 0.12448 -0.06984 C 0.13247 -0.06313 0.13889 -0.05573 0.14722 -0.04926 C 0.15191 -0.04139 0.14011 -0.03908 0.13056 -0.03446 C 0.12865 -0.03353 0.1165 -0.02567 0.1099 -0.02405 C 0.09618 -0.02081 0.08073 -0.01942 0.06615 -0.01734 C 0.05955 -0.0148 0.05243 -0.01341 0.04549 -0.01156 C 0.0257 -0.00532 0.04132 -0.00786 0.02257 -0.00578 C 0.01493 -0.00393 0.00747 -0.00208 -2.5E-6 -2.32192E-6 " pathEditMode="relative" rAng="0" ptsTypes="fffffffffff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000635"/>
          </a:xfrm>
          <a:prstGeom prst="rect">
            <a:avLst/>
          </a:prstGeom>
        </p:spPr>
      </p:pic>
      <p:pic>
        <p:nvPicPr>
          <p:cNvPr id="18" name="17 Imagen" descr="4.jpg"/>
          <p:cNvPicPr>
            <a:picLocks noChangeAspect="1"/>
          </p:cNvPicPr>
          <p:nvPr/>
        </p:nvPicPr>
        <p:blipFill>
          <a:blip r:embed="rId2"/>
          <a:srcRect l="8163" t="12727" r="3061" b="9091"/>
          <a:stretch>
            <a:fillRect/>
          </a:stretch>
        </p:blipFill>
        <p:spPr>
          <a:xfrm>
            <a:off x="1142976" y="571480"/>
            <a:ext cx="6929486" cy="35719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857224" y="5000636"/>
            <a:ext cx="59293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Amante en la carretera. Un ¡te quiero! por teléfono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la presencia de tu ausencia que siento en muchos momentos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571604" y="5643578"/>
            <a:ext cx="52864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Poeta de carretera disfrutando del viaje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con las pupilas del alma retengo todo el paisaje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pic>
        <p:nvPicPr>
          <p:cNvPr id="19" name="18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959683">
            <a:off x="4988668" y="3136816"/>
            <a:ext cx="2861072" cy="2628311"/>
          </a:xfrm>
          <a:prstGeom prst="rect">
            <a:avLst/>
          </a:prstGeom>
        </p:spPr>
      </p:pic>
      <p:pic>
        <p:nvPicPr>
          <p:cNvPr id="20" name="19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48546">
            <a:off x="6489127" y="3812899"/>
            <a:ext cx="3135027" cy="2833430"/>
          </a:xfrm>
          <a:prstGeom prst="rect">
            <a:avLst/>
          </a:prstGeom>
        </p:spPr>
      </p:pic>
      <p:pic>
        <p:nvPicPr>
          <p:cNvPr id="8" name="7 Imagen" descr="0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5929330"/>
            <a:ext cx="1180952" cy="431746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8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1154 C 0.01979 -0.11239 0.01146 -0.11355 0.03525 -0.11077 C 0.03872 -0.11054 0.04549 -0.10985 0.04549 -0.10962 C 0.06285 -0.10499 0.07292 -0.0962 0.08907 -0.09042 C 0.09775 -0.08325 0.11181 -0.07493 0.12448 -0.06984 C 0.13247 -0.06313 0.13889 -0.05573 0.14722 -0.04926 C 0.15191 -0.04139 0.14011 -0.03908 0.13056 -0.03446 C 0.12865 -0.03353 0.1165 -0.02567 0.1099 -0.02405 C 0.09618 -0.02081 0.08073 -0.01942 0.06615 -0.01734 C 0.05955 -0.0148 0.05243 -0.01341 0.04549 -0.01156 C 0.0257 -0.00532 0.04132 -0.00786 0.02257 -0.00578 C 0.01493 -0.00393 0.00747 -0.00208 -2.5E-6 -2.32192E-6 " pathEditMode="relative" rAng="0" ptsTypes="fffffffffffA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5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3 -0.09413 C 0.01059 -0.11078 0.01337 -0.12766 0.01632 -0.14524 C 0.01736 -0.16605 0.01927 -0.18086 0.02188 -0.20051 C 0.02223 -0.20352 0.02205 -0.20676 0.02292 -0.2093 C 0.02865 -0.22595 0.0316 -0.24353 0.0349 -0.26226 C 0.0382 -0.26087 0.04167 -0.26041 0.0448 -0.25833 C 0.04948 -0.25486 0.05296 -0.24654 0.05695 -0.24122 C 0.05921 -0.23451 0.06268 -0.22387 0.06355 -0.21763 C 0.06511 -0.2056 0.0665 -0.19404 0.07014 -0.18386 C 0.0724 -0.15588 0.07796 -0.11841 0.06459 -0.10061 C 0.06164 -0.09205 0.05973 -0.09228 0.05469 -0.08997 C 0.04723 -0.08025 0.0507 -0.08303 0.0448 -0.0791 C 0.03889 -0.06268 0.02934 -0.04996 0.02066 -0.03886 C 0.01684 -0.03377 0.01546 -0.02914 0.01077 -0.02614 C 0.00868 -0.01388 0.01059 -0.02151 0.00313 -0.00694 C 0.00209 -0.00463 -3.61111E-6 -0.00047 -3.61111E-6 4.75486E-6 " pathEditMode="relative" rAng="0" ptsTypes="fffffffffffffffA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50070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4857760"/>
            <a:ext cx="4857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Enamorarse otra vez antes que la vida pase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la belleza y el amor me hace más corto el viaje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57224" y="5500702"/>
            <a:ext cx="6000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Aunque siempre te he querido hay que enamorarse otra vez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 que a la mujer que más quiero por fortuna es mi mujer. 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46811">
            <a:off x="6545078" y="3701266"/>
            <a:ext cx="2692350" cy="2433339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113979">
            <a:off x="4936963" y="4064670"/>
            <a:ext cx="2616574" cy="2364853"/>
          </a:xfrm>
          <a:prstGeom prst="rect">
            <a:avLst/>
          </a:prstGeom>
        </p:spPr>
      </p:pic>
      <p:pic>
        <p:nvPicPr>
          <p:cNvPr id="8" name="7 Imagen" descr="2.jpg"/>
          <p:cNvPicPr>
            <a:picLocks noChangeAspect="1"/>
          </p:cNvPicPr>
          <p:nvPr/>
        </p:nvPicPr>
        <p:blipFill>
          <a:blip r:embed="rId2"/>
          <a:srcRect l="7500" t="2632" r="5000" b="18421"/>
          <a:stretch>
            <a:fillRect/>
          </a:stretch>
        </p:blipFill>
        <p:spPr>
          <a:xfrm>
            <a:off x="2357422" y="1285860"/>
            <a:ext cx="5000660" cy="2143140"/>
          </a:xfrm>
          <a:prstGeom prst="rect">
            <a:avLst/>
          </a:prstGeom>
        </p:spPr>
      </p:pic>
      <p:pic>
        <p:nvPicPr>
          <p:cNvPr id="9" name="8 Imagen" descr="0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5929330"/>
            <a:ext cx="1180952" cy="431746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25 0.03608 C 0.1026 0.04995 0.096 0.05226 0.08767 0.06059 C 0.06961 0.07886 0.09548 0.05643 0.07847 0.07077 C 0.07482 0.07794 0.07239 0.08048 0.06614 0.08302 C 0.02135 0.08164 0.00659 0.08002 -0.03073 0.07285 C -0.03976 0.0666 -0.03959 0.05943 -0.04757 0.0525 C -0.04809 0.05041 -0.04844 0.0481 -0.04914 0.04625 C -0.05 0.04394 -0.05157 0.04232 -0.05226 0.04001 C -0.05452 0.03284 -0.05573 0.02289 -0.05695 0.01549 C -0.05643 0.00393 -0.05625 -0.00786 -0.05539 -0.01943 C -0.05452 -0.03122 -0.03664 -0.0407 -0.02917 -0.04394 C -0.02605 -0.04672 -0.02309 -0.04926 -0.01997 -0.05204 C -0.01841 -0.05342 -0.01528 -0.0562 -0.01528 -0.05597 C -0.01181 -0.0636 -0.00921 -0.06568 -0.00296 -0.06846 C 0.00902 -0.08002 0.00364 -0.07701 0.01232 -0.08071 C 0.01441 -0.08349 0.01632 -0.0865 0.01857 -0.08904 C 0.02152 -0.09205 0.02777 -0.09713 0.02777 -0.0969 C 0.03298 -0.10662 0.03003 -0.10384 0.03541 -0.10754 " pathEditMode="relative" rAng="0" ptsTypes="fffffffffffffffff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" y="-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4500562" y="5429264"/>
            <a:ext cx="43577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Es </a:t>
            </a:r>
            <a:r>
              <a:rPr lang="es-ES" sz="1200" b="1" i="1" smtClean="0">
                <a:solidFill>
                  <a:srgbClr val="FF9900"/>
                </a:solidFill>
                <a:latin typeface="Georgia" pitchFamily="18" charset="0"/>
              </a:rPr>
              <a:t>soñar y </a:t>
            </a:r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suspirar y sentirse mariposa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para volar por las nubes con el alma medio rota.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pic>
        <p:nvPicPr>
          <p:cNvPr id="17" name="16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21495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3571868" y="4714884"/>
            <a:ext cx="60007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El amor no es el querer, querer, se quiere a las cosas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el amor a mi mujer es vibrar ante una rosa.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518078">
            <a:off x="64487" y="3028384"/>
            <a:ext cx="2616574" cy="2364853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644056">
            <a:off x="33826" y="4210607"/>
            <a:ext cx="2616574" cy="2364853"/>
          </a:xfrm>
          <a:prstGeom prst="rect">
            <a:avLst/>
          </a:prstGeom>
        </p:spPr>
      </p:pic>
      <p:pic>
        <p:nvPicPr>
          <p:cNvPr id="10" name="9 Imagen" descr="496928_74bdf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950" y="2143116"/>
            <a:ext cx="1960841" cy="2047876"/>
          </a:xfrm>
          <a:prstGeom prst="rect">
            <a:avLst/>
          </a:prstGeom>
        </p:spPr>
      </p:pic>
      <p:pic>
        <p:nvPicPr>
          <p:cNvPr id="11" name="10 Imagen" descr="0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5929330"/>
            <a:ext cx="1180952" cy="431746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414 -0.00162 C 0.08559 0.01249 0.08143 0.00763 0.09427 0.0222 C 0.09618 0.02428 0.09983 0.02822 0.09966 0.02798 C 0.10608 0.03978 0.1125 0.05042 0.11841 0.06267 C 0.12136 0.07308 0.12483 0.08279 0.12691 0.09274 C 0.12934 0.10315 0.12327 0.11402 0.12101 0.11957 C 0.1132 0.13529 0.10747 0.14639 0.09653 0.15726 C 0.09167 0.16513 0.08664 0.17415 0.0816 0.18224 C 0.07848 0.18756 0.07414 0.18987 0.07118 0.19542 C 0.06823 0.20097 0.06355 0.213 0.06337 0.21254 C 0.07344 0.22711 0.07952 0.22734 0.09011 0.22595 C 0.10903 0.2352 0.08056 0.22179 0.10365 0.23104 C 0.1073 0.23219 0.11563 0.23659 0.11563 0.23636 C 0.11927 0.24029 0.12414 0.24653 0.1283 0.24815 C 0.1448 0.25601 0.12257 0.23983 0.13802 0.25208 " pathEditMode="relative" rAng="9319446" ptsTypes="ffffffffffffff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Untitled - 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07207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28596" y="4429132"/>
            <a:ext cx="6643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Me enamore del amor del amor que hay en las cosas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 un otoño, un día gris tropezando con las hojas.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7158" y="5214950"/>
            <a:ext cx="5572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Hojas muertas que dan vida al poeta enamorado</a:t>
            </a:r>
          </a:p>
          <a:p>
            <a:r>
              <a:rPr lang="es-ES" sz="1200" b="1" i="1" dirty="0" smtClean="0">
                <a:solidFill>
                  <a:srgbClr val="FF9900"/>
                </a:solidFill>
                <a:latin typeface="Georgia" pitchFamily="18" charset="0"/>
              </a:rPr>
              <a:t>que rompe con la rutina  y vuela siempre a tu lado.</a:t>
            </a:r>
            <a:endParaRPr lang="es-ES" sz="1200" b="1" i="1" dirty="0">
              <a:solidFill>
                <a:srgbClr val="FF9900"/>
              </a:solidFill>
              <a:latin typeface="Georgia" pitchFamily="18" charset="0"/>
            </a:endParaRPr>
          </a:p>
        </p:txBody>
      </p:sp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579626">
            <a:off x="4422206" y="4385706"/>
            <a:ext cx="2616574" cy="2364853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221">
            <a:off x="4496230" y="2932208"/>
            <a:ext cx="2586234" cy="2337432"/>
          </a:xfrm>
          <a:prstGeom prst="rect">
            <a:avLst/>
          </a:prstGeom>
        </p:spPr>
      </p:pic>
      <p:pic>
        <p:nvPicPr>
          <p:cNvPr id="10" name="9 Imagen" descr="PRJP00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642918"/>
            <a:ext cx="6072230" cy="292895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379163" y="3479227"/>
            <a:ext cx="2529345" cy="2286016"/>
          </a:xfrm>
          <a:prstGeom prst="rect">
            <a:avLst/>
          </a:prstGeom>
        </p:spPr>
      </p:pic>
      <p:pic>
        <p:nvPicPr>
          <p:cNvPr id="9" name="8 Imagen" descr="0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5929330"/>
            <a:ext cx="1180952" cy="431746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350"/>
                            </p:stCondLst>
                            <p:childTnLst>
                              <p:par>
                                <p:cTn id="1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75 -0.09111 C 0.10746 -0.08418 0.11284 -0.08302 0.1276 -0.08556 C 0.13402 -0.08926 0.13593 -0.08695 0.14149 -0.08001 C 0.14514 -0.07076 0.14652 -0.06244 0.15225 -0.05804 C 0.1552 -0.0555 0.16145 -0.05249 0.16145 -0.05226 C 0.15503 -0.04486 0.15034 -0.037 0.14305 -0.0333 C 0.13784 -0.01919 0.14027 0.00324 0.12916 0.00324 " pathEditMode="relative" rAng="0" ptsTypes="ffffff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1285860"/>
            <a:ext cx="7143800" cy="285752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9264"/>
            <a:ext cx="6351903" cy="85725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1714480" y="3571876"/>
            <a:ext cx="642942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B45608"/>
                </a:solidFill>
                <a:latin typeface="Georgia" pitchFamily="18" charset="0"/>
              </a:rPr>
              <a:t>No hay mejor momento que el otoño para empezar a olvidar las cosas que nos molestan. Dejar que se suelten de nosotros como las hojas secas, pensar en volver a bailar, disfrutar de cada momento de sol, que todavía calienta, calentar el cuerpo y el espíritu con sus rayos, antes de que se vaya a dormir y se convierta en una débil bombilla en el cielo.</a:t>
            </a:r>
          </a:p>
          <a:p>
            <a:pPr algn="ctr"/>
            <a:r>
              <a:rPr lang="es-ES" sz="1400" b="1" dirty="0" smtClean="0">
                <a:solidFill>
                  <a:srgbClr val="B45608"/>
                </a:solidFill>
                <a:latin typeface="Georgia" pitchFamily="18" charset="0"/>
              </a:rPr>
              <a:t> – Paulo Coelho -</a:t>
            </a:r>
            <a:endParaRPr lang="es-ES" sz="1400" b="1" dirty="0">
              <a:solidFill>
                <a:srgbClr val="B45608"/>
              </a:solidFill>
              <a:latin typeface="Georgia" pitchFamily="18" charset="0"/>
            </a:endParaRPr>
          </a:p>
        </p:txBody>
      </p:sp>
      <p:pic>
        <p:nvPicPr>
          <p:cNvPr id="11" name="10 Imagen" descr="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5072074"/>
            <a:ext cx="3560346" cy="486423"/>
          </a:xfrm>
          <a:prstGeom prst="rect">
            <a:avLst/>
          </a:prstGeom>
        </p:spPr>
      </p:pic>
      <p:pic>
        <p:nvPicPr>
          <p:cNvPr id="14" name="13 Imagen" descr="hojas+otoño+autumn_leaves+0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52585" y="1847623"/>
            <a:ext cx="1794683" cy="13855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68" y="857232"/>
            <a:ext cx="3558712" cy="549372"/>
          </a:xfrm>
          <a:prstGeom prst="rect">
            <a:avLst/>
          </a:prstGeom>
        </p:spPr>
      </p:pic>
      <p:pic>
        <p:nvPicPr>
          <p:cNvPr id="17" name="16 Imagen" descr="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5852" y="571480"/>
            <a:ext cx="2553865" cy="694302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1841</TotalTime>
  <Words>299</Words>
  <Application>Microsoft Office PowerPoint</Application>
  <PresentationFormat>Presentación en pantalla (4:3)</PresentationFormat>
  <Paragraphs>25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Georgia</vt:lpstr>
      <vt:lpstr>Calibri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Orqui Valdes</dc:creator>
  <cp:lastModifiedBy>Orqui Valdes</cp:lastModifiedBy>
  <cp:revision>178</cp:revision>
  <dcterms:created xsi:type="dcterms:W3CDTF">2022-06-18T16:06:39Z</dcterms:created>
  <dcterms:modified xsi:type="dcterms:W3CDTF">2022-06-21T18:00:52Z</dcterms:modified>
</cp:coreProperties>
</file>