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Calibri" pitchFamily="34" charset="0"/>
      <p:regular r:id="rId8"/>
      <p:bold r:id="rId9"/>
      <p:italic r:id="rId10"/>
      <p:boldItalic r:id="rId11"/>
    </p:embeddedFont>
    <p:embeddedFont>
      <p:font typeface="A Charming Font Expanded" pitchFamily="2" charset="0"/>
      <p:regular r:id="rId12"/>
    </p:embeddedFont>
    <p:embeddedFont>
      <p:font typeface="Fiolex Girls" pitchFamily="34" charset="0"/>
      <p:regular r:id="rId13"/>
    </p:embeddedFont>
    <p:embeddedFont>
      <p:font typeface="Kristen ITC" pitchFamily="66" charset="0"/>
      <p:regular r:id="rId14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7SrLH5BRAkbxb2EZ+WaGA==" hashData="AbfPxbqc7p5KZsui4qly5sRcK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EEC"/>
    <a:srgbClr val="F5F5F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presProps" Target="pres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0F327-9DCC-43B6-B22A-EE9AAEBD7AC7}" type="datetimeFigureOut">
              <a:rPr lang="es-UY" smtClean="0"/>
              <a:pPr/>
              <a:t>16/05/2018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50EED-39CA-46EB-ACD7-C63C73D1D4F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259632" y="4005064"/>
            <a:ext cx="268778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Aprovechemos el otoño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antes de que el invierno nos escombre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entremos a codazos en la franja del sol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y admiremos a los pájaros que emigran</a:t>
            </a:r>
          </a:p>
          <a:p>
            <a:endParaRPr lang="es-UY" dirty="0"/>
          </a:p>
        </p:txBody>
      </p:sp>
      <p:pic>
        <p:nvPicPr>
          <p:cNvPr id="19" name="18 Imagen" descr="13 -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620688"/>
            <a:ext cx="4320480" cy="309634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259632" y="4797152"/>
            <a:ext cx="230755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ahora que calienta el corazón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aunque sea de a ratos y de a poco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pensemos y sintamos todavía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con el viejo cariño que nos queda</a:t>
            </a:r>
          </a:p>
          <a:p>
            <a:endParaRPr lang="es-UY" dirty="0"/>
          </a:p>
        </p:txBody>
      </p:sp>
      <p:pic>
        <p:nvPicPr>
          <p:cNvPr id="9" name="8 Imagen" descr="19173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692696"/>
            <a:ext cx="4320480" cy="3096344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1259632" y="5589240"/>
            <a:ext cx="26997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aprovechemos el otoño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antes de que el futuro se congele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y no haya sitio para la belleza</a:t>
            </a:r>
            <a:b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rgbClr val="663300"/>
                </a:solidFill>
                <a:latin typeface="Cambria" pitchFamily="18" charset="0"/>
              </a:rPr>
              <a:t>porque el futuro se nos vuelve escarcha.</a:t>
            </a:r>
            <a:endParaRPr lang="es-UY" sz="1200" i="1" dirty="0">
              <a:solidFill>
                <a:srgbClr val="663300"/>
              </a:solidFill>
              <a:latin typeface="Cambria" pitchFamily="18" charset="0"/>
            </a:endParaRPr>
          </a:p>
        </p:txBody>
      </p:sp>
      <p:pic>
        <p:nvPicPr>
          <p:cNvPr id="12" name="11 Imagen" descr="lagopato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620688"/>
            <a:ext cx="4320480" cy="3096344"/>
          </a:xfrm>
          <a:prstGeom prst="rect">
            <a:avLst/>
          </a:prstGeom>
        </p:spPr>
      </p:pic>
      <p:pic>
        <p:nvPicPr>
          <p:cNvPr id="16" name="15 Imagen" descr="oros.ol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548680"/>
            <a:ext cx="4680520" cy="3312368"/>
          </a:xfrm>
          <a:prstGeom prst="rect">
            <a:avLst/>
          </a:prstGeom>
        </p:spPr>
      </p:pic>
      <p:pic>
        <p:nvPicPr>
          <p:cNvPr id="14" name="13 Imagen" descr="annaCAF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6096" y="1988840"/>
            <a:ext cx="2880320" cy="486916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835696" y="4437112"/>
            <a:ext cx="129875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6000" dirty="0" smtClean="0">
                <a:solidFill>
                  <a:srgbClr val="663300"/>
                </a:solidFill>
                <a:latin typeface="A Charming Font Expanded" pitchFamily="2" charset="0"/>
              </a:rPr>
              <a:t>Otoño</a:t>
            </a:r>
            <a:endParaRPr lang="es-UY" sz="6000" dirty="0">
              <a:solidFill>
                <a:srgbClr val="663300"/>
              </a:solidFill>
              <a:latin typeface="A Charming Font Expanded" pitchFamily="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475656" y="6573307"/>
            <a:ext cx="1265090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50" i="1" dirty="0" smtClean="0">
                <a:solidFill>
                  <a:srgbClr val="663300"/>
                </a:solidFill>
                <a:latin typeface="Cambria" pitchFamily="18" charset="0"/>
              </a:rPr>
              <a:t>Mario Benedetti</a:t>
            </a:r>
            <a:endParaRPr lang="es-UY" sz="1250" i="1" dirty="0">
              <a:solidFill>
                <a:srgbClr val="663300"/>
              </a:solidFill>
              <a:latin typeface="Cambria" pitchFamily="18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0" name="19 CuadroTexto"/>
          <p:cNvSpPr txBox="1"/>
          <p:nvPr/>
        </p:nvSpPr>
        <p:spPr>
          <a:xfrm>
            <a:off x="1115616" y="5157192"/>
            <a:ext cx="2917786" cy="6386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50" dirty="0" smtClean="0">
                <a:solidFill>
                  <a:srgbClr val="663300"/>
                </a:solidFill>
                <a:latin typeface="Fiolex Girls" pitchFamily="34" charset="0"/>
              </a:rPr>
              <a:t>inesgaret@gmail.com</a:t>
            </a:r>
            <a:endParaRPr lang="es-UY" sz="3550" dirty="0">
              <a:solidFill>
                <a:srgbClr val="663300"/>
              </a:solidFill>
              <a:latin typeface="Fiolex Girls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812360" y="6551762"/>
            <a:ext cx="1041760" cy="3062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90" i="1" dirty="0" smtClean="0">
                <a:solidFill>
                  <a:srgbClr val="663300"/>
                </a:solidFill>
              </a:rPr>
              <a:t>Tube - Anna</a:t>
            </a:r>
            <a:endParaRPr lang="es-UY" sz="1390" i="1" dirty="0">
              <a:solidFill>
                <a:srgbClr val="66330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10" name="9 Rectángulo"/>
          <p:cNvSpPr/>
          <p:nvPr/>
        </p:nvSpPr>
        <p:spPr>
          <a:xfrm flipH="1">
            <a:off x="-4" y="0"/>
            <a:ext cx="9144004" cy="6858000"/>
          </a:xfrm>
          <a:prstGeom prst="rect">
            <a:avLst/>
          </a:prstGeom>
          <a:gradFill flip="none" rotWithShape="1">
            <a:gsLst>
              <a:gs pos="0">
                <a:srgbClr val="F5F5F5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3" name="22 CuadroTexto"/>
          <p:cNvSpPr txBox="1"/>
          <p:nvPr/>
        </p:nvSpPr>
        <p:spPr>
          <a:xfrm>
            <a:off x="755576" y="6237312"/>
            <a:ext cx="7617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rgbClr val="663300"/>
                </a:solidFill>
              </a:rPr>
              <a:t>Todos los derechos de autor © pertenecen a los respectivos artistas / fotógrafos</a:t>
            </a:r>
            <a:endParaRPr lang="es-UY" i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Distant Mo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xit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42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42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642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42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42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2020"/>
                            </p:stCondLst>
                            <p:childTnLst>
                              <p:par>
                                <p:cTn id="6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11" grpId="0"/>
      <p:bldP spid="13" grpId="0"/>
      <p:bldP spid="15" grpId="0"/>
      <p:bldP spid="20" grpId="0"/>
      <p:bldP spid="18" grpId="0" animBg="1"/>
      <p:bldP spid="10" grpId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47</Words>
  <Application>Microsoft Office PowerPoint</Application>
  <PresentationFormat>Presentación en pantalla (4:3)</PresentationFormat>
  <Paragraphs>10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Cambria</vt:lpstr>
      <vt:lpstr>Calibri</vt:lpstr>
      <vt:lpstr>A Charming Font Expanded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29</cp:revision>
  <dcterms:created xsi:type="dcterms:W3CDTF">2018-05-12T14:00:24Z</dcterms:created>
  <dcterms:modified xsi:type="dcterms:W3CDTF">2018-05-16T14:29:46Z</dcterms:modified>
</cp:coreProperties>
</file>