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4"/>
  </p:notesMasterIdLst>
  <p:sldIdLst>
    <p:sldId id="258" r:id="rId2"/>
    <p:sldId id="259" r:id="rId3"/>
  </p:sldIdLst>
  <p:sldSz cx="9144000" cy="6858000" type="screen4x3"/>
  <p:notesSz cx="6858000" cy="9144000"/>
  <p:embeddedFontLst>
    <p:embeddedFont>
      <p:font typeface="Calibri" pitchFamily="34" charset="0"/>
      <p:regular r:id="rId5"/>
      <p:bold r:id="rId6"/>
      <p:italic r:id="rId7"/>
      <p:boldItalic r:id="rId8"/>
    </p:embeddedFont>
    <p:embeddedFont>
      <p:font typeface="Cambria" pitchFamily="18" charset="0"/>
      <p:regular r:id="rId9"/>
      <p:bold r:id="rId10"/>
      <p:italic r:id="rId11"/>
      <p:boldItalic r:id="rId12"/>
    </p:embeddedFont>
    <p:embeddedFont>
      <p:font typeface="Monotype Corsiva" pitchFamily="66" charset="0"/>
      <p:italic r:id="rId13"/>
    </p:embeddedFont>
    <p:embeddedFont>
      <p:font typeface="Fiolex Girls" pitchFamily="34" charset="0"/>
      <p:regular r:id="rId14"/>
    </p:embeddedFont>
    <p:embeddedFont>
      <p:font typeface="Kristen ITC" pitchFamily="66" charset="0"/>
      <p:regular r:id="rId15"/>
    </p:embeddedFont>
  </p:embeddedFont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GXLEX8y9EZTkTwI0QLXtA==" hashData="bXcF2i5vc+nbl1/QH0L9TeT0Ei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  <a:srgbClr val="564253"/>
    <a:srgbClr val="D4BA94"/>
    <a:srgbClr val="E2E0E4"/>
    <a:srgbClr val="CBC8D0"/>
    <a:srgbClr val="E7DEC9"/>
    <a:srgbClr val="D2C29A"/>
    <a:srgbClr val="25252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96" y="-5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font" Target="fonts/font9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font" Target="fonts/font3.fntdata"/><Relationship Id="rId12" Type="http://schemas.openxmlformats.org/officeDocument/2006/relationships/font" Target="fonts/font8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5" Type="http://schemas.openxmlformats.org/officeDocument/2006/relationships/font" Target="fonts/font1.fntdata"/><Relationship Id="rId15" Type="http://schemas.openxmlformats.org/officeDocument/2006/relationships/font" Target="fonts/font11.fntdata"/><Relationship Id="rId10" Type="http://schemas.openxmlformats.org/officeDocument/2006/relationships/font" Target="fonts/font6.fntdata"/><Relationship Id="rId19" Type="http://schemas.openxmlformats.org/officeDocument/2006/relationships/tableStyles" Target="tableStyles.xml"/><Relationship Id="rId4" Type="http://schemas.openxmlformats.org/officeDocument/2006/relationships/notesMaster" Target="notesMasters/notesMaster1.xml"/><Relationship Id="rId9" Type="http://schemas.openxmlformats.org/officeDocument/2006/relationships/font" Target="fonts/font5.fntdata"/><Relationship Id="rId14" Type="http://schemas.openxmlformats.org/officeDocument/2006/relationships/font" Target="fonts/font10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CCA7260A-5E96-40B1-8F72-50C24D141DBD}" type="datetimeFigureOut">
              <a:rPr lang="es-UY"/>
              <a:pPr>
                <a:defRPr/>
              </a:pPr>
              <a:t>30/11/2019</a:t>
            </a:fld>
            <a:endParaRPr lang="es-UY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UY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UY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9614C37B-3984-4329-86F0-A355BCE8DF0B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UY" dirty="0" smtClean="0"/>
          </a:p>
        </p:txBody>
      </p:sp>
      <p:sp>
        <p:nvSpPr>
          <p:cNvPr id="41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C2F3AFC-84EF-44EC-A828-0D3D11645ABB}" type="slidenum">
              <a:rPr lang="es-UY"/>
              <a:pPr/>
              <a:t>1</a:t>
            </a:fld>
            <a:endParaRPr lang="es-UY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290EF1-773C-492E-AA50-1A1824E177D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234FC0-CAEA-4631-B6C1-D9BDCADF76F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65E0DB-35A0-44F7-A0A0-47EF7EBCA1F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6917E4-CFBE-4412-A820-3CFCE8CE7FF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479A33-8894-48C5-A6BF-99CD8FF9602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238D8D-46BD-4249-8EE1-4531A05E006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76406B-1291-4300-B77C-D636D27E788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8D14D7-6FE8-4205-8B32-E4D532081FC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UY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73B7B4-215D-4173-8B32-A69A664D9DC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1C73BD-CD90-4532-AD91-7C69B241261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2D786C-E89A-4076-A152-1A9FB1CD7DA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D83EC6FC-82F7-4905-B3AE-362F308F0FB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image" Target="../media/image2.jpeg"/><Relationship Id="rId10" Type="http://schemas.openxmlformats.org/officeDocument/2006/relationships/image" Target="../media/image7.png"/><Relationship Id="rId4" Type="http://schemas.openxmlformats.org/officeDocument/2006/relationships/image" Target="../media/image1.jpe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0.png"/><Relationship Id="rId10" Type="http://schemas.openxmlformats.org/officeDocument/2006/relationships/image" Target="../media/image1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14 Imagen" descr="AR12.jpg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763" y="0"/>
            <a:ext cx="91344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12" name="Text Box 16"/>
          <p:cNvSpPr txBox="1">
            <a:spLocks noChangeArrowheads="1"/>
          </p:cNvSpPr>
          <p:nvPr/>
        </p:nvSpPr>
        <p:spPr bwMode="auto">
          <a:xfrm>
            <a:off x="990600" y="4572000"/>
            <a:ext cx="3584575" cy="1169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 i="1">
                <a:solidFill>
                  <a:srgbClr val="333300"/>
                </a:solidFill>
                <a:latin typeface="Cambria" pitchFamily="18" charset="0"/>
              </a:rPr>
              <a:t>Anoche te he tocado y te he sentido</a:t>
            </a:r>
            <a:br>
              <a:rPr lang="en-US" sz="1400" i="1">
                <a:solidFill>
                  <a:srgbClr val="333300"/>
                </a:solidFill>
                <a:latin typeface="Cambria" pitchFamily="18" charset="0"/>
              </a:rPr>
            </a:br>
            <a:r>
              <a:rPr lang="en-US" sz="1400" i="1">
                <a:solidFill>
                  <a:srgbClr val="333300"/>
                </a:solidFill>
                <a:latin typeface="Cambria" pitchFamily="18" charset="0"/>
              </a:rPr>
              <a:t>sin que mi mano huyera más allá de mi mano,</a:t>
            </a:r>
            <a:br>
              <a:rPr lang="en-US" sz="1400" i="1">
                <a:solidFill>
                  <a:srgbClr val="333300"/>
                </a:solidFill>
                <a:latin typeface="Cambria" pitchFamily="18" charset="0"/>
              </a:rPr>
            </a:br>
            <a:r>
              <a:rPr lang="en-US" sz="1400" i="1">
                <a:solidFill>
                  <a:srgbClr val="333300"/>
                </a:solidFill>
                <a:latin typeface="Cambria" pitchFamily="18" charset="0"/>
              </a:rPr>
              <a:t>sin que mi cuerpo huyera, ni mi oído:</a:t>
            </a:r>
            <a:br>
              <a:rPr lang="en-US" sz="1400" i="1">
                <a:solidFill>
                  <a:srgbClr val="333300"/>
                </a:solidFill>
                <a:latin typeface="Cambria" pitchFamily="18" charset="0"/>
              </a:rPr>
            </a:br>
            <a:r>
              <a:rPr lang="en-US" sz="1400" i="1">
                <a:solidFill>
                  <a:srgbClr val="333300"/>
                </a:solidFill>
                <a:latin typeface="Cambria" pitchFamily="18" charset="0"/>
              </a:rPr>
              <a:t>de un modo casi humano</a:t>
            </a:r>
            <a:br>
              <a:rPr lang="en-US" sz="1400" i="1">
                <a:solidFill>
                  <a:srgbClr val="333300"/>
                </a:solidFill>
                <a:latin typeface="Cambria" pitchFamily="18" charset="0"/>
              </a:rPr>
            </a:br>
            <a:r>
              <a:rPr lang="en-US" sz="1400" i="1">
                <a:solidFill>
                  <a:srgbClr val="333300"/>
                </a:solidFill>
                <a:latin typeface="Cambria" pitchFamily="18" charset="0"/>
              </a:rPr>
              <a:t>te he sentido.</a:t>
            </a:r>
          </a:p>
        </p:txBody>
      </p:sp>
      <p:sp>
        <p:nvSpPr>
          <p:cNvPr id="4142" name="Text Box 46"/>
          <p:cNvSpPr txBox="1">
            <a:spLocks noChangeArrowheads="1"/>
          </p:cNvSpPr>
          <p:nvPr/>
        </p:nvSpPr>
        <p:spPr bwMode="auto">
          <a:xfrm>
            <a:off x="990600" y="4495800"/>
            <a:ext cx="3265488" cy="63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500" dirty="0">
                <a:solidFill>
                  <a:srgbClr val="333300"/>
                </a:solidFill>
                <a:latin typeface="Monotype Corsiva" pitchFamily="66" charset="0"/>
              </a:rPr>
              <a:t>Oscuridad Hermosa</a:t>
            </a:r>
          </a:p>
        </p:txBody>
      </p:sp>
      <p:sp>
        <p:nvSpPr>
          <p:cNvPr id="4143" name="Text Box 47"/>
          <p:cNvSpPr txBox="1">
            <a:spLocks noChangeArrowheads="1"/>
          </p:cNvSpPr>
          <p:nvPr/>
        </p:nvSpPr>
        <p:spPr bwMode="auto">
          <a:xfrm>
            <a:off x="1371600" y="5334000"/>
            <a:ext cx="2063750" cy="52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840" dirty="0">
                <a:solidFill>
                  <a:srgbClr val="333300"/>
                </a:solidFill>
                <a:latin typeface="Monotype Corsiva" pitchFamily="66" charset="0"/>
              </a:rPr>
              <a:t>Gonzalo Rojas</a:t>
            </a:r>
          </a:p>
        </p:txBody>
      </p:sp>
      <p:sp>
        <p:nvSpPr>
          <p:cNvPr id="4149" name="Text Box 53"/>
          <p:cNvSpPr txBox="1">
            <a:spLocks noChangeArrowheads="1"/>
          </p:cNvSpPr>
          <p:nvPr/>
        </p:nvSpPr>
        <p:spPr bwMode="auto">
          <a:xfrm>
            <a:off x="914400" y="4572000"/>
            <a:ext cx="4068763" cy="1169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Palpitante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,</a:t>
            </a:r>
            <a:br>
              <a:rPr lang="en-US" sz="1400" i="1" dirty="0">
                <a:solidFill>
                  <a:srgbClr val="333300"/>
                </a:solidFill>
                <a:latin typeface="Cambria" pitchFamily="18" charset="0"/>
              </a:rPr>
            </a:b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no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sé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si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como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sangre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 o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como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nube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errante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,</a:t>
            </a:r>
            <a:br>
              <a:rPr lang="en-US" sz="1400" i="1" dirty="0">
                <a:solidFill>
                  <a:srgbClr val="333300"/>
                </a:solidFill>
                <a:latin typeface="Cambria" pitchFamily="18" charset="0"/>
              </a:rPr>
            </a:b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por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 mi casa, en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puntillas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,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oscuridad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que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sube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,</a:t>
            </a:r>
            <a:br>
              <a:rPr lang="en-US" sz="1400" i="1" dirty="0">
                <a:solidFill>
                  <a:srgbClr val="333300"/>
                </a:solidFill>
                <a:latin typeface="Cambria" pitchFamily="18" charset="0"/>
              </a:rPr>
            </a:b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oscuridad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que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baja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,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corriste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,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centelleante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.</a:t>
            </a:r>
            <a:br>
              <a:rPr lang="en-US" sz="1400" i="1" dirty="0">
                <a:solidFill>
                  <a:srgbClr val="333300"/>
                </a:solidFill>
                <a:latin typeface="Cambria" pitchFamily="18" charset="0"/>
              </a:rPr>
            </a:br>
            <a:endParaRPr lang="en-US" sz="1400" i="1" dirty="0">
              <a:solidFill>
                <a:srgbClr val="333300"/>
              </a:solidFill>
              <a:latin typeface="Cambria" pitchFamily="18" charset="0"/>
            </a:endParaRPr>
          </a:p>
        </p:txBody>
      </p:sp>
      <p:sp>
        <p:nvSpPr>
          <p:cNvPr id="4159" name="Text Box 63"/>
          <p:cNvSpPr txBox="1">
            <a:spLocks noChangeArrowheads="1"/>
          </p:cNvSpPr>
          <p:nvPr/>
        </p:nvSpPr>
        <p:spPr bwMode="auto">
          <a:xfrm>
            <a:off x="914400" y="4419600"/>
            <a:ext cx="3176588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Corriste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por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 mi casa de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madera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/>
            </a:r>
            <a:br>
              <a:rPr lang="en-US" sz="1400" i="1" dirty="0">
                <a:solidFill>
                  <a:srgbClr val="333300"/>
                </a:solidFill>
                <a:latin typeface="Cambria" pitchFamily="18" charset="0"/>
              </a:rPr>
            </a:b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sus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ventanas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abriste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/>
            </a:r>
            <a:br>
              <a:rPr lang="en-US" sz="1400" i="1" dirty="0">
                <a:solidFill>
                  <a:srgbClr val="333300"/>
                </a:solidFill>
                <a:latin typeface="Cambria" pitchFamily="18" charset="0"/>
              </a:rPr>
            </a:b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y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te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sentí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latir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 la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noche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entera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,</a:t>
            </a:r>
            <a:br>
              <a:rPr lang="en-US" sz="1400" i="1" dirty="0">
                <a:solidFill>
                  <a:srgbClr val="333300"/>
                </a:solidFill>
                <a:latin typeface="Cambria" pitchFamily="18" charset="0"/>
              </a:rPr>
            </a:br>
            <a:endParaRPr lang="en-US" sz="1400" i="1" dirty="0">
              <a:solidFill>
                <a:srgbClr val="333300"/>
              </a:solidFill>
              <a:latin typeface="Cambria" pitchFamily="18" charset="0"/>
            </a:endParaRPr>
          </a:p>
          <a:p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hija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 de los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abismos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,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silenciosa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,</a:t>
            </a:r>
            <a:br>
              <a:rPr lang="en-US" sz="1400" i="1" dirty="0">
                <a:solidFill>
                  <a:srgbClr val="333300"/>
                </a:solidFill>
                <a:latin typeface="Cambria" pitchFamily="18" charset="0"/>
              </a:rPr>
            </a:b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guerrera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, tan terrible, tan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hermosa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/>
            </a:r>
            <a:br>
              <a:rPr lang="en-US" sz="1400" i="1" dirty="0">
                <a:solidFill>
                  <a:srgbClr val="333300"/>
                </a:solidFill>
                <a:latin typeface="Cambria" pitchFamily="18" charset="0"/>
              </a:rPr>
            </a:b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que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todo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cuanto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existe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,</a:t>
            </a:r>
            <a:br>
              <a:rPr lang="en-US" sz="1400" i="1" dirty="0">
                <a:solidFill>
                  <a:srgbClr val="333300"/>
                </a:solidFill>
                <a:latin typeface="Cambria" pitchFamily="18" charset="0"/>
              </a:rPr>
            </a:b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para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mí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, sin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tu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 llama, no </a:t>
            </a:r>
            <a:r>
              <a:rPr lang="en-US" sz="1400" i="1" dirty="0" err="1">
                <a:solidFill>
                  <a:srgbClr val="333300"/>
                </a:solidFill>
                <a:latin typeface="Cambria" pitchFamily="18" charset="0"/>
              </a:rPr>
              <a:t>existiera</a:t>
            </a:r>
            <a:r>
              <a:rPr lang="en-US" sz="1400" i="1" dirty="0">
                <a:solidFill>
                  <a:srgbClr val="333300"/>
                </a:solidFill>
                <a:latin typeface="Cambria" pitchFamily="18" charset="0"/>
              </a:rPr>
              <a:t>.</a:t>
            </a:r>
          </a:p>
        </p:txBody>
      </p:sp>
      <p:pic>
        <p:nvPicPr>
          <p:cNvPr id="2056" name="Picture 70" descr="anewisland2  p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914400" y="1066800"/>
            <a:ext cx="37338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67" name="Picture 71" descr="valprionde"/>
          <p:cNvPicPr>
            <a:picLocks noChangeAspect="1" noChangeArrowheads="1"/>
          </p:cNvPicPr>
          <p:nvPr/>
        </p:nvPicPr>
        <p:blipFill>
          <a:blip r:embed="rId6" cstate="email">
            <a:lum bright="12000"/>
          </a:blip>
          <a:srcRect/>
          <a:stretch>
            <a:fillRect/>
          </a:stretch>
        </p:blipFill>
        <p:spPr bwMode="auto">
          <a:xfrm>
            <a:off x="914400" y="1066800"/>
            <a:ext cx="37338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68" name="Picture 72" descr="anotherisland"/>
          <p:cNvPicPr>
            <a:picLocks noChangeAspect="1" noChangeArrowheads="1"/>
          </p:cNvPicPr>
          <p:nvPr/>
        </p:nvPicPr>
        <p:blipFill>
          <a:blip r:embed="rId7" cstate="email">
            <a:lum bright="6000" contrast="-6000"/>
          </a:blip>
          <a:srcRect/>
          <a:stretch>
            <a:fillRect/>
          </a:stretch>
        </p:blipFill>
        <p:spPr bwMode="auto">
          <a:xfrm>
            <a:off x="914400" y="1066800"/>
            <a:ext cx="37338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69" name="Picture 73" descr="theway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914400" y="1066800"/>
            <a:ext cx="3733800" cy="3048000"/>
          </a:xfrm>
          <a:prstGeom prst="rect">
            <a:avLst/>
          </a:prstGeom>
          <a:noFill/>
          <a:ln w="6350">
            <a:solidFill>
              <a:schemeClr val="tx1"/>
            </a:solidFill>
            <a:prstDash val="sysDash"/>
            <a:miter lim="800000"/>
            <a:headEnd/>
            <a:tailEnd/>
          </a:ln>
        </p:spPr>
      </p:pic>
      <p:pic>
        <p:nvPicPr>
          <p:cNvPr id="16" name="15 Imagen" descr="wood_border.old.png"/>
          <p:cNvPicPr>
            <a:picLocks noChangeAspect="1"/>
          </p:cNvPicPr>
          <p:nvPr/>
        </p:nvPicPr>
        <p:blipFill>
          <a:blip r:embed="rId9" cstate="email">
            <a:duotone>
              <a:prstClr val="black"/>
              <a:srgbClr val="996633">
                <a:tint val="45000"/>
                <a:satMod val="400000"/>
              </a:srgbClr>
            </a:duotone>
            <a:lum bright="-20000"/>
          </a:blip>
          <a:stretch>
            <a:fillRect/>
          </a:stretch>
        </p:blipFill>
        <p:spPr>
          <a:xfrm>
            <a:off x="762000" y="838200"/>
            <a:ext cx="4115331" cy="3429442"/>
          </a:xfrm>
          <a:prstGeom prst="rect">
            <a:avLst/>
          </a:prstGeom>
          <a:noFill/>
          <a:ln>
            <a:noFill/>
          </a:ln>
        </p:spPr>
      </p:pic>
      <p:pic>
        <p:nvPicPr>
          <p:cNvPr id="2061" name="16 Imagen" descr="FB0495.png"/>
          <p:cNvPicPr>
            <a:picLocks noChangeAspect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5257801" y="1447800"/>
            <a:ext cx="3200400" cy="541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13 CuadroTexto"/>
          <p:cNvSpPr txBox="1"/>
          <p:nvPr/>
        </p:nvSpPr>
        <p:spPr>
          <a:xfrm>
            <a:off x="0" y="6577013"/>
            <a:ext cx="5768975" cy="2809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UY" sz="1230" i="1" dirty="0">
                <a:solidFill>
                  <a:srgbClr val="E7DEC9"/>
                </a:solidFill>
              </a:rPr>
              <a:t>Todos los derechos de autor © pertenecen a los respectivos artistas / fotógrafos</a:t>
            </a:r>
            <a:endParaRPr lang="es-UY" sz="1230" dirty="0">
              <a:solidFill>
                <a:srgbClr val="E7DEC9"/>
              </a:solidFill>
            </a:endParaRPr>
          </a:p>
        </p:txBody>
      </p:sp>
      <p:sp>
        <p:nvSpPr>
          <p:cNvPr id="15" name="14 CuadroTexto"/>
          <p:cNvSpPr txBox="1">
            <a:spLocks noChangeArrowheads="1"/>
          </p:cNvSpPr>
          <p:nvPr/>
        </p:nvSpPr>
        <p:spPr bwMode="auto">
          <a:xfrm>
            <a:off x="1600200" y="5867400"/>
            <a:ext cx="13001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i="1">
                <a:solidFill>
                  <a:srgbClr val="333300"/>
                </a:solidFill>
                <a:latin typeface="Cambria" pitchFamily="18" charset="0"/>
              </a:rPr>
              <a:t>Automatico</a:t>
            </a:r>
            <a:endParaRPr lang="es-UY" i="1">
              <a:solidFill>
                <a:srgbClr val="333300"/>
              </a:solidFill>
              <a:latin typeface="Cambria" pitchFamily="18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1371600" y="4953000"/>
            <a:ext cx="23374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333300"/>
                </a:solidFill>
                <a:latin typeface="Fiolex Girls" pitchFamily="34" charset="0"/>
              </a:rPr>
              <a:t>inesgaret@gmail.com</a:t>
            </a:r>
            <a:endParaRPr lang="es-UY" sz="2800" dirty="0">
              <a:solidFill>
                <a:srgbClr val="333300"/>
              </a:solidFill>
              <a:latin typeface="Fiolex Girls" pitchFamily="34" charset="0"/>
            </a:endParaRPr>
          </a:p>
        </p:txBody>
      </p:sp>
      <p:pic>
        <p:nvPicPr>
          <p:cNvPr id="18" name="17 Imagen" descr="Imagen1.jpg"/>
          <p:cNvPicPr>
            <a:picLocks noChangeAspect="1"/>
          </p:cNvPicPr>
          <p:nvPr/>
        </p:nvPicPr>
        <p:blipFill>
          <a:blip r:embed="rId11" cstate="email"/>
          <a:stretch>
            <a:fillRect/>
          </a:stretch>
        </p:blipFill>
        <p:spPr>
          <a:xfrm>
            <a:off x="8092" y="0"/>
            <a:ext cx="9135908" cy="6858000"/>
          </a:xfrm>
          <a:prstGeom prst="rect">
            <a:avLst/>
          </a:prstGeom>
        </p:spPr>
      </p:pic>
      <p:sp>
        <p:nvSpPr>
          <p:cNvPr id="19" name="18 CuadroTexto"/>
          <p:cNvSpPr txBox="1"/>
          <p:nvPr/>
        </p:nvSpPr>
        <p:spPr>
          <a:xfrm>
            <a:off x="1447800" y="762000"/>
            <a:ext cx="18838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rgbClr val="333300"/>
                </a:solidFill>
                <a:latin typeface="Fiolex Girls" pitchFamily="34" charset="0"/>
              </a:rPr>
              <a:t>Oscuridad </a:t>
            </a:r>
            <a:r>
              <a:rPr lang="en-US" sz="2400" dirty="0" err="1">
                <a:solidFill>
                  <a:srgbClr val="333300"/>
                </a:solidFill>
                <a:latin typeface="Fiolex Girls" pitchFamily="34" charset="0"/>
              </a:rPr>
              <a:t>H</a:t>
            </a:r>
            <a:r>
              <a:rPr lang="en-US" sz="2400" dirty="0" err="1" smtClean="0">
                <a:solidFill>
                  <a:srgbClr val="333300"/>
                </a:solidFill>
                <a:latin typeface="Fiolex Girls" pitchFamily="34" charset="0"/>
              </a:rPr>
              <a:t>emosa</a:t>
            </a:r>
            <a:endParaRPr lang="es-UY" sz="2400" dirty="0">
              <a:solidFill>
                <a:srgbClr val="333300"/>
              </a:solidFill>
              <a:latin typeface="Fiolex Girls" pitchFamily="34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1219200" y="1447800"/>
            <a:ext cx="3349763" cy="43704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300" i="1" dirty="0">
                <a:solidFill>
                  <a:srgbClr val="333300"/>
                </a:solidFill>
                <a:latin typeface="Cambria" pitchFamily="18" charset="0"/>
              </a:rPr>
              <a:t>Anoche te he tocado y te he sentido</a:t>
            </a:r>
            <a:r>
              <a:rPr lang="es-UY" sz="1300" i="1" dirty="0" smtClean="0">
                <a:solidFill>
                  <a:srgbClr val="333300"/>
                </a:solidFill>
                <a:latin typeface="Cambria" pitchFamily="18" charset="0"/>
              </a:rPr>
              <a:t/>
            </a:r>
            <a:br>
              <a:rPr lang="es-UY" sz="130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300" i="1" dirty="0">
                <a:solidFill>
                  <a:srgbClr val="333300"/>
                </a:solidFill>
                <a:latin typeface="Cambria" pitchFamily="18" charset="0"/>
              </a:rPr>
              <a:t>sin que mi mano huyera más allá de mi mano,</a:t>
            </a:r>
            <a:r>
              <a:rPr lang="es-UY" sz="1300" i="1" dirty="0" smtClean="0">
                <a:solidFill>
                  <a:srgbClr val="333300"/>
                </a:solidFill>
                <a:latin typeface="Cambria" pitchFamily="18" charset="0"/>
              </a:rPr>
              <a:t/>
            </a:r>
            <a:br>
              <a:rPr lang="es-UY" sz="130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300" i="1" dirty="0">
                <a:solidFill>
                  <a:srgbClr val="333300"/>
                </a:solidFill>
                <a:latin typeface="Cambria" pitchFamily="18" charset="0"/>
              </a:rPr>
              <a:t>sin que mi cuerpo huyera, ni mi oído:</a:t>
            </a:r>
            <a:r>
              <a:rPr lang="es-UY" sz="1300" i="1" dirty="0" smtClean="0">
                <a:solidFill>
                  <a:srgbClr val="333300"/>
                </a:solidFill>
                <a:latin typeface="Cambria" pitchFamily="18" charset="0"/>
              </a:rPr>
              <a:t/>
            </a:r>
            <a:br>
              <a:rPr lang="es-UY" sz="130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300" i="1" dirty="0">
                <a:solidFill>
                  <a:srgbClr val="333300"/>
                </a:solidFill>
                <a:latin typeface="Cambria" pitchFamily="18" charset="0"/>
              </a:rPr>
              <a:t>de un modo casi humano</a:t>
            </a:r>
            <a:r>
              <a:rPr lang="es-UY" sz="1300" i="1" dirty="0" smtClean="0">
                <a:solidFill>
                  <a:srgbClr val="333300"/>
                </a:solidFill>
                <a:latin typeface="Cambria" pitchFamily="18" charset="0"/>
              </a:rPr>
              <a:t/>
            </a:r>
            <a:br>
              <a:rPr lang="es-UY" sz="130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300" i="1" dirty="0">
                <a:solidFill>
                  <a:srgbClr val="333300"/>
                </a:solidFill>
                <a:latin typeface="Cambria" pitchFamily="18" charset="0"/>
              </a:rPr>
              <a:t>te he sentido.</a:t>
            </a:r>
            <a:r>
              <a:rPr lang="es-UY" sz="1300" i="1" dirty="0" smtClean="0">
                <a:solidFill>
                  <a:srgbClr val="333300"/>
                </a:solidFill>
                <a:latin typeface="Cambria" pitchFamily="18" charset="0"/>
              </a:rPr>
              <a:t/>
            </a:r>
            <a:br>
              <a:rPr lang="es-UY" sz="130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300" i="1" dirty="0" smtClean="0">
                <a:solidFill>
                  <a:srgbClr val="333300"/>
                </a:solidFill>
                <a:latin typeface="Cambria" pitchFamily="18" charset="0"/>
              </a:rPr>
              <a:t/>
            </a:r>
            <a:br>
              <a:rPr lang="es-UY" sz="130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300" i="1" dirty="0">
                <a:solidFill>
                  <a:srgbClr val="333300"/>
                </a:solidFill>
                <a:latin typeface="Cambria" pitchFamily="18" charset="0"/>
              </a:rPr>
              <a:t>Palpitante,</a:t>
            </a:r>
            <a:r>
              <a:rPr lang="es-UY" sz="1300" i="1" dirty="0" smtClean="0">
                <a:solidFill>
                  <a:srgbClr val="333300"/>
                </a:solidFill>
                <a:latin typeface="Cambria" pitchFamily="18" charset="0"/>
              </a:rPr>
              <a:t/>
            </a:r>
            <a:br>
              <a:rPr lang="es-UY" sz="130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300" i="1" dirty="0">
                <a:solidFill>
                  <a:srgbClr val="333300"/>
                </a:solidFill>
                <a:latin typeface="Cambria" pitchFamily="18" charset="0"/>
              </a:rPr>
              <a:t>no sé si como sangre </a:t>
            </a:r>
            <a:endParaRPr lang="es-UY" sz="1300" i="1" dirty="0" smtClean="0">
              <a:solidFill>
                <a:srgbClr val="333300"/>
              </a:solidFill>
              <a:latin typeface="Cambria" pitchFamily="18" charset="0"/>
            </a:endParaRPr>
          </a:p>
          <a:p>
            <a:r>
              <a:rPr lang="es-UY" sz="1300" i="1" dirty="0" smtClean="0">
                <a:solidFill>
                  <a:srgbClr val="333300"/>
                </a:solidFill>
                <a:latin typeface="Cambria" pitchFamily="18" charset="0"/>
              </a:rPr>
              <a:t>o </a:t>
            </a:r>
            <a:r>
              <a:rPr lang="es-UY" sz="1300" i="1" dirty="0">
                <a:solidFill>
                  <a:srgbClr val="333300"/>
                </a:solidFill>
                <a:latin typeface="Cambria" pitchFamily="18" charset="0"/>
              </a:rPr>
              <a:t>como </a:t>
            </a:r>
            <a:r>
              <a:rPr lang="es-UY" sz="1300" i="1" dirty="0" smtClean="0">
                <a:solidFill>
                  <a:srgbClr val="333300"/>
                </a:solidFill>
                <a:latin typeface="Cambria" pitchFamily="18" charset="0"/>
              </a:rPr>
              <a:t>nube</a:t>
            </a:r>
            <a:r>
              <a:rPr lang="es-UY" sz="1300" i="1" dirty="0">
                <a:solidFill>
                  <a:srgbClr val="333300"/>
                </a:solidFill>
                <a:latin typeface="Cambria" pitchFamily="18" charset="0"/>
              </a:rPr>
              <a:t> </a:t>
            </a:r>
            <a:r>
              <a:rPr lang="es-UY" sz="1300" i="1" dirty="0" smtClean="0">
                <a:solidFill>
                  <a:srgbClr val="333300"/>
                </a:solidFill>
                <a:latin typeface="Cambria" pitchFamily="18" charset="0"/>
              </a:rPr>
              <a:t>errante</a:t>
            </a:r>
            <a:r>
              <a:rPr lang="es-UY" sz="1300" i="1" dirty="0">
                <a:solidFill>
                  <a:srgbClr val="333300"/>
                </a:solidFill>
                <a:latin typeface="Cambria" pitchFamily="18" charset="0"/>
              </a:rPr>
              <a:t>,</a:t>
            </a:r>
            <a:r>
              <a:rPr lang="es-UY" sz="1300" i="1" dirty="0" smtClean="0">
                <a:solidFill>
                  <a:srgbClr val="333300"/>
                </a:solidFill>
                <a:latin typeface="Cambria" pitchFamily="18" charset="0"/>
              </a:rPr>
              <a:t/>
            </a:r>
            <a:br>
              <a:rPr lang="es-UY" sz="130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300" i="1" dirty="0">
                <a:solidFill>
                  <a:srgbClr val="333300"/>
                </a:solidFill>
                <a:latin typeface="Cambria" pitchFamily="18" charset="0"/>
              </a:rPr>
              <a:t>por mi casa, en puntillas</a:t>
            </a:r>
            <a:r>
              <a:rPr lang="es-UY" sz="1300" i="1" dirty="0" smtClean="0">
                <a:solidFill>
                  <a:srgbClr val="333300"/>
                </a:solidFill>
                <a:latin typeface="Cambria" pitchFamily="18" charset="0"/>
              </a:rPr>
              <a:t>,</a:t>
            </a:r>
          </a:p>
          <a:p>
            <a:r>
              <a:rPr lang="es-UY" sz="1300" i="1" dirty="0" smtClean="0">
                <a:solidFill>
                  <a:srgbClr val="333300"/>
                </a:solidFill>
                <a:latin typeface="Cambria" pitchFamily="18" charset="0"/>
              </a:rPr>
              <a:t> </a:t>
            </a:r>
            <a:r>
              <a:rPr lang="es-UY" sz="1300" i="1" dirty="0">
                <a:solidFill>
                  <a:srgbClr val="333300"/>
                </a:solidFill>
                <a:latin typeface="Cambria" pitchFamily="18" charset="0"/>
              </a:rPr>
              <a:t>oscuridad que sube,</a:t>
            </a:r>
            <a:r>
              <a:rPr lang="es-UY" sz="1300" i="1" dirty="0" smtClean="0">
                <a:solidFill>
                  <a:srgbClr val="333300"/>
                </a:solidFill>
                <a:latin typeface="Cambria" pitchFamily="18" charset="0"/>
              </a:rPr>
              <a:t/>
            </a:r>
            <a:br>
              <a:rPr lang="es-UY" sz="130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300" i="1" dirty="0">
                <a:solidFill>
                  <a:srgbClr val="333300"/>
                </a:solidFill>
                <a:latin typeface="Cambria" pitchFamily="18" charset="0"/>
              </a:rPr>
              <a:t>oscuridad que baja, corriste, centelleante.</a:t>
            </a:r>
            <a:r>
              <a:rPr lang="es-UY" sz="1300" i="1" dirty="0" smtClean="0">
                <a:solidFill>
                  <a:srgbClr val="333300"/>
                </a:solidFill>
                <a:latin typeface="Cambria" pitchFamily="18" charset="0"/>
              </a:rPr>
              <a:t/>
            </a:r>
            <a:br>
              <a:rPr lang="es-UY" sz="130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300" i="1" dirty="0" smtClean="0">
                <a:solidFill>
                  <a:srgbClr val="333300"/>
                </a:solidFill>
                <a:latin typeface="Cambria" pitchFamily="18" charset="0"/>
              </a:rPr>
              <a:t/>
            </a:r>
            <a:br>
              <a:rPr lang="es-UY" sz="130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300" i="1" dirty="0">
                <a:solidFill>
                  <a:srgbClr val="333300"/>
                </a:solidFill>
                <a:latin typeface="Cambria" pitchFamily="18" charset="0"/>
              </a:rPr>
              <a:t>Corriste por mi casa de madera</a:t>
            </a:r>
            <a:r>
              <a:rPr lang="es-UY" sz="1300" i="1" dirty="0" smtClean="0">
                <a:solidFill>
                  <a:srgbClr val="333300"/>
                </a:solidFill>
                <a:latin typeface="Cambria" pitchFamily="18" charset="0"/>
              </a:rPr>
              <a:t/>
            </a:r>
            <a:br>
              <a:rPr lang="es-UY" sz="130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300" i="1" dirty="0">
                <a:solidFill>
                  <a:srgbClr val="333300"/>
                </a:solidFill>
                <a:latin typeface="Cambria" pitchFamily="18" charset="0"/>
              </a:rPr>
              <a:t>sus ventanas abriste</a:t>
            </a:r>
            <a:r>
              <a:rPr lang="es-UY" sz="1300" i="1" dirty="0" smtClean="0">
                <a:solidFill>
                  <a:srgbClr val="333300"/>
                </a:solidFill>
                <a:latin typeface="Cambria" pitchFamily="18" charset="0"/>
              </a:rPr>
              <a:t/>
            </a:r>
            <a:br>
              <a:rPr lang="es-UY" sz="130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300" i="1" dirty="0">
                <a:solidFill>
                  <a:srgbClr val="333300"/>
                </a:solidFill>
                <a:latin typeface="Cambria" pitchFamily="18" charset="0"/>
              </a:rPr>
              <a:t>y te sentí latir la noche entera</a:t>
            </a:r>
            <a:r>
              <a:rPr lang="es-UY" sz="1300" i="1" dirty="0" smtClean="0">
                <a:solidFill>
                  <a:srgbClr val="333300"/>
                </a:solidFill>
                <a:latin typeface="Cambria" pitchFamily="18" charset="0"/>
              </a:rPr>
              <a:t>,</a:t>
            </a:r>
          </a:p>
          <a:p>
            <a:r>
              <a:rPr lang="es-UY" sz="1300" i="1" dirty="0" smtClean="0">
                <a:solidFill>
                  <a:srgbClr val="333300"/>
                </a:solidFill>
                <a:latin typeface="Cambria" pitchFamily="18" charset="0"/>
              </a:rPr>
              <a:t/>
            </a:r>
            <a:br>
              <a:rPr lang="es-UY" sz="130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300" i="1" dirty="0">
                <a:solidFill>
                  <a:srgbClr val="333300"/>
                </a:solidFill>
                <a:latin typeface="Cambria" pitchFamily="18" charset="0"/>
              </a:rPr>
              <a:t>hija de los abismos, silenciosa,</a:t>
            </a:r>
            <a:r>
              <a:rPr lang="es-UY" sz="1300" i="1" dirty="0" smtClean="0">
                <a:solidFill>
                  <a:srgbClr val="333300"/>
                </a:solidFill>
                <a:latin typeface="Cambria" pitchFamily="18" charset="0"/>
              </a:rPr>
              <a:t/>
            </a:r>
            <a:br>
              <a:rPr lang="es-UY" sz="130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300" i="1" dirty="0">
                <a:solidFill>
                  <a:srgbClr val="333300"/>
                </a:solidFill>
                <a:latin typeface="Cambria" pitchFamily="18" charset="0"/>
              </a:rPr>
              <a:t>guerrera, tan terrible, tan hermosa</a:t>
            </a:r>
            <a:r>
              <a:rPr lang="es-UY" sz="1300" i="1" dirty="0" smtClean="0">
                <a:solidFill>
                  <a:srgbClr val="333300"/>
                </a:solidFill>
                <a:latin typeface="Cambria" pitchFamily="18" charset="0"/>
              </a:rPr>
              <a:t/>
            </a:r>
            <a:br>
              <a:rPr lang="es-UY" sz="130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300" i="1" dirty="0">
                <a:solidFill>
                  <a:srgbClr val="333300"/>
                </a:solidFill>
                <a:latin typeface="Cambria" pitchFamily="18" charset="0"/>
              </a:rPr>
              <a:t>que todo cuanto existe,</a:t>
            </a:r>
            <a:r>
              <a:rPr lang="es-UY" sz="1300" i="1" dirty="0" smtClean="0">
                <a:solidFill>
                  <a:srgbClr val="333300"/>
                </a:solidFill>
                <a:latin typeface="Cambria" pitchFamily="18" charset="0"/>
              </a:rPr>
              <a:t/>
            </a:r>
            <a:br>
              <a:rPr lang="es-UY" sz="1300" i="1" dirty="0" smtClean="0">
                <a:solidFill>
                  <a:srgbClr val="333300"/>
                </a:solidFill>
                <a:latin typeface="Cambria" pitchFamily="18" charset="0"/>
              </a:rPr>
            </a:br>
            <a:r>
              <a:rPr lang="es-UY" sz="1300" i="1" dirty="0">
                <a:solidFill>
                  <a:srgbClr val="333300"/>
                </a:solidFill>
                <a:latin typeface="Cambria" pitchFamily="18" charset="0"/>
              </a:rPr>
              <a:t>para mí, sin tu llama, no existiera.</a:t>
            </a:r>
            <a:r>
              <a:rPr lang="es-UY" dirty="0"/>
              <a:t>  </a:t>
            </a:r>
          </a:p>
        </p:txBody>
      </p:sp>
      <p:pic>
        <p:nvPicPr>
          <p:cNvPr id="21" name="16 Imagen" descr="FB0495.png"/>
          <p:cNvPicPr>
            <a:picLocks noChangeAspect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5257800" y="1447800"/>
            <a:ext cx="3200400" cy="541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>
    <p:sndAc>
      <p:stSnd>
        <p:snd r:embed="rId3" name="Morirdeamo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0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41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41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4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000"/>
                            </p:stCondLst>
                            <p:childTnLst>
                              <p:par>
                                <p:cTn id="25" presetID="10" presetClass="exit" presetSubtype="0" fill="hold" grpId="1" nodeType="after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3000"/>
                                        <p:tgtEl>
                                          <p:spTgt spid="4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2000"/>
                                        <p:tgtEl>
                                          <p:spTgt spid="4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6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4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9000"/>
                            </p:stCondLst>
                            <p:childTnLst>
                              <p:par>
                                <p:cTn id="36" presetID="10" presetClass="exit" presetSubtype="0" fill="hold" grpId="1" nodeType="after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3000"/>
                                        <p:tgtEl>
                                          <p:spTgt spid="4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2000"/>
                                        <p:tgtEl>
                                          <p:spTgt spid="4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1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4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2000"/>
                                        <p:tgtEl>
                                          <p:spTgt spid="4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3000"/>
                            </p:stCondLst>
                            <p:childTnLst>
                              <p:par>
                                <p:cTn id="50" presetID="10" presetClass="exit" presetSubtype="0" fill="hold" grpId="1" nodeType="after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3000"/>
                                        <p:tgtEl>
                                          <p:spTgt spid="41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2000"/>
                            </p:stCondLst>
                            <p:childTnLst>
                              <p:par>
                                <p:cTn id="54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9100"/>
                            </p:stCondLst>
                            <p:childTnLst>
                              <p:par>
                                <p:cTn id="71" presetID="16" presetClass="entr" presetSubtype="2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36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56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12" grpId="0" build="allAtOnce"/>
      <p:bldP spid="4112" grpId="1" build="p"/>
      <p:bldP spid="4142" grpId="0"/>
      <p:bldP spid="4143" grpId="0"/>
      <p:bldP spid="4149" grpId="0" build="allAtOnce"/>
      <p:bldP spid="4149" grpId="1" build="p"/>
      <p:bldP spid="4159" grpId="0"/>
      <p:bldP spid="4159" grpId="1"/>
      <p:bldP spid="15" grpId="0"/>
      <p:bldP spid="17" grpId="0"/>
      <p:bldP spid="19" grpId="0"/>
      <p:bldP spid="2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1210</TotalTime>
  <Words>62</Words>
  <Application>Microsoft Office PowerPoint</Application>
  <PresentationFormat>Presentación en pantalla (4:3)</PresentationFormat>
  <Paragraphs>17</Paragraphs>
  <Slides>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Arial</vt:lpstr>
      <vt:lpstr>Calibri</vt:lpstr>
      <vt:lpstr>Cambria</vt:lpstr>
      <vt:lpstr>Monotype Corsiva</vt:lpstr>
      <vt:lpstr>Fiolex Girls</vt:lpstr>
      <vt:lpstr>Kristen ITC</vt:lpstr>
      <vt:lpstr>Diseño predeterminado</vt:lpstr>
      <vt:lpstr>Diapositiva 1</vt:lpstr>
      <vt:lpstr>Diapositiva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</dc:creator>
  <cp:lastModifiedBy>inesgaret</cp:lastModifiedBy>
  <cp:revision>63</cp:revision>
  <dcterms:created xsi:type="dcterms:W3CDTF">2009-02-22T14:43:20Z</dcterms:created>
  <dcterms:modified xsi:type="dcterms:W3CDTF">2019-11-30T20:12:32Z</dcterms:modified>
</cp:coreProperties>
</file>