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eGaa6EXwW+7qeGeZX1yw==" hashData="a7jvi9av7Lf9nBk8gdGou0MRTaSgRDBp4mJv/zsmz/5RAXMingqFW8g/O5X64IgwDBKgCipHoUoXVxwzsfqt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4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A30626-7A2F-426D-B76E-B36768C005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1670312-C78C-4FD5-9694-DCB1A32FB9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FEF13C-481F-4BD3-AEB3-0AD247973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243DDF-58A4-426B-A6A0-3CD2A366F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4DFA2B-21CF-4053-B908-D699BEC6C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3146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2D31A4-43BF-49D8-9FB7-02DAE338A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7B42C1-9E85-479E-8BC0-DAC79950BC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082BD6-1A4F-4D6D-B25D-CCDA5F86B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1B08B9-78E8-4205-B664-7A41ECBD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204778-16B0-4416-BB36-46A1AF676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3234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85F573-0C56-40B0-8728-08B879CA0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BC3639-BB4A-4F45-AF83-F4ABE4A44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7F331A-6E61-4C06-B656-97F1CDFA8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FEA8D4-15D2-49C9-BE17-9E23B6D7F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A0E670-9E52-4093-BA1E-E7FB2B488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6786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733C75-49F9-4858-AFF7-739BD330F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10F826-A374-4DB9-8AFC-4EE5561985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497F4FD-B286-471E-8E72-A175B61AB9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C5CAE6-06FC-41E8-8D02-A4CD3FBCC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BFA8A87-F7BB-422F-9867-FA2F36546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DC0568-3C55-4387-8380-883F9E95B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1033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20014-5B04-4986-8025-ACBCF17AD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2A948CA-16BA-4FD1-8360-C8C6B5EF7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7CA692F-8E6B-49EC-8B11-574DC70DC7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8A89FAD-FD64-4A66-8872-0C0C40F804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1B17466-D886-4240-8B9A-465B7F7B95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975FDA9-F890-47DC-B4E6-A2321775A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AEBD0E4-3D91-4B07-8772-539860225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5DEF12E-39AE-4E3A-9181-77548597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4636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D2FDA5-A03F-49D6-AAB4-FD568E316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0037CF8-E92E-4916-A078-CD8681612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91A79F4-FD01-4F4B-B875-1C4314C05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65DEF9F-FE3B-4635-A1BF-90147946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695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F806572-0163-4749-95A5-156D5A906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B1BD87D-C552-42F7-97CF-C169FEC82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043E283-996A-4512-91D8-C11B8640B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7391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7984A4-4B47-4707-8301-6B34FA2A8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72D0B5-8E89-4FB3-BE85-8ED467BA9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137299C-AF32-451F-BFB7-D77A6E8763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13A020-AAA3-49A3-87F6-FEDD201E8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13628A-B9DD-4816-9677-6A436AB89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35D5DF-90A0-42ED-A434-364ECA83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54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34383B-C645-416A-93B9-6DD070823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B60842E-086E-4DF7-B3B5-2B4D575BD7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ADE13E-DD10-4581-89A1-ACC785E63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0EB3BF-1ADB-414C-9089-E1F22B33C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6E89D70-3F1D-4EF8-B4C5-4EC042BFC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DBF22A4-DC5E-4C30-BB4C-5998A9788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4001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149A7C-AA90-4D71-BE6C-AA6BA42C3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65A77B7-9DDF-4C79-8099-6A1D99B503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2AA9F0-F59F-4E9F-B73A-8DA41D47E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8CE86F-0E62-41CF-86B3-9859F6C5A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AD4423-CD14-44F8-9903-1EC0A3F48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6017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147EE9-64A7-4ED6-B534-04E9BDC20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22ADFAF-A55A-4E3F-BA76-DFB996CAB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45C0BA-88B0-4C3B-A4A2-760C34BE6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BDD01B-4E99-484C-A91F-3E228CA0B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F1C82F-5191-41E9-A37D-9BE28E5B0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586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E8D591-15A1-8E2C-97DA-647861BF67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FEDEDE6-FBF4-5024-5CAA-5BFBC6F68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F17A8F-DD08-4689-640A-EE31DC4F2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761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5775355-65D9-42FD-8F76-D4DAC18EA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348F14-3000-4BAA-B8B2-271D7E04E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EC0952-68B2-4E8E-AC39-297E10AEBD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AA60C-83FA-45FE-B2E3-D73681CB7BAD}" type="datetimeFigureOut">
              <a:rPr lang="es-ES" smtClean="0"/>
              <a:t>17/06/2024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DEF50E-C877-4739-BFF7-7DD67926E2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935BF3-4D82-4049-9FF4-7C2639376F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EA37F-2925-4880-8DF1-32C4962F02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9576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777E66F6-36F8-6576-B5BB-5478031952D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94209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817BF33-4070-4A28-A2BB-223A7B74E09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3" t="7667" b="18408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782EFD5-996F-4BCF-ADC7-E3A2C88B3CCC}"/>
              </a:ext>
            </a:extLst>
          </p:cNvPr>
          <p:cNvSpPr txBox="1"/>
          <p:nvPr/>
        </p:nvSpPr>
        <p:spPr>
          <a:xfrm>
            <a:off x="7102549" y="382012"/>
            <a:ext cx="4965814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Se suicidó el amor esta mañana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porque a la libertad la encarcelaron.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Pierde el amor su escudo y su gardenia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cuando la libertad no es su legado. Desanduvo esquelas y fragancias,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la breve sinrazón de los suspiros,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crepúsculos y citas clandestinas,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la oferta propicia de los lechos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donde el placer derrumba su cascada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5A2630A-81B7-CFAF-8236-2C4613460CC1}"/>
              </a:ext>
            </a:extLst>
          </p:cNvPr>
          <p:cNvSpPr txBox="1"/>
          <p:nvPr/>
        </p:nvSpPr>
        <p:spPr>
          <a:xfrm>
            <a:off x="4789015" y="127591"/>
            <a:ext cx="6921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i="1" dirty="0">
                <a:solidFill>
                  <a:schemeClr val="bg1"/>
                </a:solidFill>
                <a:latin typeface="Bell MT" panose="02020503060305020303" pitchFamily="18" charset="0"/>
              </a:rPr>
              <a:t>Ojos para el deseo iluminados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9A5CEB6-EEFD-095C-234D-E481C14216F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8" b="1379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1E3002D-DB2D-C9E8-81F9-7C1DE61F30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9D32D9D-FBFF-038F-EB03-863B83B51D19}"/>
              </a:ext>
            </a:extLst>
          </p:cNvPr>
          <p:cNvSpPr txBox="1"/>
          <p:nvPr/>
        </p:nvSpPr>
        <p:spPr>
          <a:xfrm>
            <a:off x="7500026" y="612844"/>
            <a:ext cx="458821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Al sur como visillos la nostalgia,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al norte hubo un degüello de palomas,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por oriente nevó el sol sobre los montes,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al occidente hizo guiños la tristeza. La música su ritmo ha silenciado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en la boca de todos los amantes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el beso deambuló desorientado.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3F743FA-F592-D8AC-E80E-0FAF5728B61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0" b="6467"/>
          <a:stretch/>
        </p:blipFill>
        <p:spPr>
          <a:xfrm>
            <a:off x="0" y="0"/>
            <a:ext cx="1216930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376E0B4-B0A2-6924-32FD-5907C2F5DD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69302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23B9C9D-0061-3CD3-0BB3-675BEEE2F7F4}"/>
              </a:ext>
            </a:extLst>
          </p:cNvPr>
          <p:cNvSpPr txBox="1"/>
          <p:nvPr/>
        </p:nvSpPr>
        <p:spPr>
          <a:xfrm>
            <a:off x="22698" y="382010"/>
            <a:ext cx="4445540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¿Y qué haréis, ahora, enamorados,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si murió el arquitecto de los sueños,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para qué vuestras torres y castillos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en azules comarcas levantados? ¿Qué destino daréis a la sonrisa,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fue para el amor puente y divisa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en tiernas lides su mejor soldado?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3FE10727-D39C-2528-CB5E-9E06FED00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1"/>
            <a:ext cx="12191998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B3874BEA-044C-D5AC-A230-F31C3782126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82DD4591-EF75-95A8-3439-491EF1DC79F7}"/>
              </a:ext>
            </a:extLst>
          </p:cNvPr>
          <p:cNvSpPr txBox="1"/>
          <p:nvPr/>
        </p:nvSpPr>
        <p:spPr>
          <a:xfrm>
            <a:off x="7714033" y="382011"/>
            <a:ext cx="4247745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la víscera roja del costado,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llaman corazón, forja de ensueños,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¿detendrá su palpitar desamparado? ¿ojos para el deseo iluminados,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desnudos cuerpos, sazonada fruta,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roja vendimia y deleitosa culpa,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perderán su irrevocable postulado?</a:t>
            </a:r>
          </a:p>
          <a:p>
            <a:pPr algn="ctr">
              <a:defRPr/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Se suicidó el amor</a:t>
            </a:r>
            <a:endParaRPr lang="es-ES" sz="3000" i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ell MT" panose="02020503060305020303" pitchFamily="18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BB12AA3-C68F-57D0-D21B-70D9ED2D7E31}"/>
              </a:ext>
            </a:extLst>
          </p:cNvPr>
          <p:cNvSpPr txBox="1"/>
          <p:nvPr/>
        </p:nvSpPr>
        <p:spPr>
          <a:xfrm>
            <a:off x="9197907" y="5855888"/>
            <a:ext cx="17044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i="1" dirty="0" err="1">
                <a:solidFill>
                  <a:schemeClr val="bg1"/>
                </a:solidFill>
                <a:latin typeface="+mj-lt"/>
              </a:rPr>
              <a:t>jrvg</a:t>
            </a:r>
            <a:endParaRPr lang="es-ES" sz="5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E76304DA-8C08-4FC6-60F1-77DAC427C0CF}"/>
              </a:ext>
            </a:extLst>
          </p:cNvPr>
          <p:cNvSpPr txBox="1"/>
          <p:nvPr/>
        </p:nvSpPr>
        <p:spPr>
          <a:xfrm>
            <a:off x="720896" y="7020780"/>
            <a:ext cx="278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11" name="audio1xghjgjhvfchzgxf(1)(1) cortada">
            <a:hlinkClick r:id="" action="ppaction://media"/>
            <a:extLst>
              <a:ext uri="{FF2B5EF4-FFF2-40B4-BE49-F238E27FC236}">
                <a16:creationId xmlns:a16="http://schemas.microsoft.com/office/drawing/2014/main" id="{D6A453C9-DC6E-FA36-F645-2C8AEE58A7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666690" y="73901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0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450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75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6000"/>
                            </p:stCondLst>
                            <p:childTnLst>
                              <p:par>
                                <p:cTn id="49" presetID="8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9000"/>
                            </p:stCondLst>
                            <p:childTnLst>
                              <p:par>
                                <p:cTn id="56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20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71500"/>
                            </p:stCondLst>
                            <p:childTnLst>
                              <p:par>
                                <p:cTn id="78" presetID="4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4500"/>
                            </p:stCondLst>
                            <p:childTnLst>
                              <p:par>
                                <p:cTn id="8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7750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1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0" tmFilter="0,0; .5, 0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26000"/>
                            </p:stCondLst>
                            <p:childTnLst>
                              <p:par>
                                <p:cTn id="111" presetID="6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29000"/>
                            </p:stCondLst>
                            <p:childTnLst>
                              <p:par>
                                <p:cTn id="118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3350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0" grpId="0"/>
      <p:bldP spid="10" grpId="1"/>
      <p:bldP spid="3" grpId="0"/>
      <p:bldP spid="5" grpId="0"/>
      <p:bldP spid="5" grpId="1"/>
      <p:bldP spid="5" grpId="2"/>
      <p:bldP spid="9" grpId="0"/>
      <p:bldP spid="9" grpId="1"/>
      <p:bldP spid="9" grpId="2"/>
      <p:bldP spid="20" grpId="0"/>
      <p:bldP spid="20" grpId="1"/>
      <p:bldP spid="20" grpId="2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704708D-E91A-4703-F2FB-86B47D130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28DFB47-A9BA-3087-4BC3-33C186980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58D17A7-12B6-ED08-AA3F-F3C780EA0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0403CCA-D888-FE94-AFD1-D1FCB10167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F20725C-DD33-0F65-3FD0-62076B91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AA23DC33-ADE3-038A-C77E-F546AE99E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4A67F18-ECD1-5BC6-AF09-ADE9BBBDA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9E35C97-54E5-51CE-08F9-22031C4E2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90B1FA84-8A05-1345-0B32-62920DC75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2F76C18-E564-ED53-D66E-1A9A1A6372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1D5737A-968B-BF76-B9D1-A12877573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B99A51F-BE8E-EA68-D72D-BF6DCC5B0536}"/>
              </a:ext>
            </a:extLst>
          </p:cNvPr>
          <p:cNvSpPr txBox="1"/>
          <p:nvPr/>
        </p:nvSpPr>
        <p:spPr>
          <a:xfrm>
            <a:off x="127000" y="7150100"/>
            <a:ext cx="128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6927082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244</Words>
  <Application>Microsoft Office PowerPoint</Application>
  <PresentationFormat>Panorámica</PresentationFormat>
  <Paragraphs>33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Ojos para el deseo iliminados.</dc:title>
  <dc:creator>jrvallegomez@outlook.es</dc:creator>
  <cp:keywords>poesia</cp:keywords>
  <cp:lastModifiedBy>jose ruiz</cp:lastModifiedBy>
  <cp:revision>20</cp:revision>
  <dcterms:created xsi:type="dcterms:W3CDTF">2022-10-18T09:40:52Z</dcterms:created>
  <dcterms:modified xsi:type="dcterms:W3CDTF">2024-06-17T12:19:44Z</dcterms:modified>
</cp:coreProperties>
</file>