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421" r:id="rId3"/>
    <p:sldId id="390" r:id="rId4"/>
    <p:sldId id="416" r:id="rId5"/>
    <p:sldId id="424" r:id="rId6"/>
    <p:sldId id="386" r:id="rId7"/>
    <p:sldId id="392" r:id="rId8"/>
    <p:sldId id="389" r:id="rId9"/>
    <p:sldId id="321" r:id="rId10"/>
    <p:sldId id="329" r:id="rId11"/>
    <p:sldId id="319" r:id="rId12"/>
    <p:sldId id="387" r:id="rId13"/>
    <p:sldId id="395" r:id="rId14"/>
    <p:sldId id="349" r:id="rId15"/>
    <p:sldId id="362" r:id="rId16"/>
    <p:sldId id="301" r:id="rId17"/>
    <p:sldId id="350" r:id="rId18"/>
    <p:sldId id="307" r:id="rId19"/>
    <p:sldId id="305" r:id="rId20"/>
    <p:sldId id="403" r:id="rId21"/>
    <p:sldId id="312" r:id="rId22"/>
    <p:sldId id="297" r:id="rId23"/>
    <p:sldId id="425" r:id="rId24"/>
    <p:sldId id="304" r:id="rId25"/>
    <p:sldId id="327" r:id="rId26"/>
    <p:sldId id="311" r:id="rId27"/>
    <p:sldId id="316" r:id="rId28"/>
    <p:sldId id="308" r:id="rId29"/>
    <p:sldId id="396" r:id="rId30"/>
    <p:sldId id="426" r:id="rId31"/>
    <p:sldId id="427" r:id="rId3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I+4usAlZqAHNHxvWfyHZw" hashData="Bs+XDBB+Qn6X7Vi+sBDiyJhXa5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30"/>
    <p:penClr>
      <a:srgbClr val="FF0000"/>
    </p:penClr>
  </p:showPr>
  <p:clrMru>
    <a:srgbClr val="85CB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787" autoAdjust="0"/>
    <p:restoredTop sz="94689" autoAdjust="0"/>
  </p:normalViewPr>
  <p:slideViewPr>
    <p:cSldViewPr>
      <p:cViewPr>
        <p:scale>
          <a:sx n="60" d="100"/>
          <a:sy n="60" d="100"/>
        </p:scale>
        <p:origin x="-252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50E3C1-B8A7-49A3-B80D-4AF5AF6C13A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223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EC76F4-5866-44AA-BD74-9DB0B90DBC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223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8D4E65-0CBD-4455-89FC-D5988154856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223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6E8D1A-6769-4220-9FE2-97A9D73430A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223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BA7B74-1FD5-4D13-A9E4-D129195EFF1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223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6D51E-31B5-4B86-BB7D-1D2465E3F4D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223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5F9CC5-A7CE-4890-9316-8734563774D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223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B17D79-2F58-4BD1-BFE1-FBC6C3E93F8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223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F52FD4-7C80-4F16-9C67-F3C0D8B259A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223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9E42ED-8563-4416-9BE3-69C5F38237C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223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43A64F-52C9-47AE-9167-BFB447FA68B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223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9215C-A1C5-4234-94BC-9E85D086AE7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7B3E71-6EEB-4961-A0B0-1581528FDA1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69271-C5DC-4D86-8CAA-F6DC8CA0317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C13F79-8F51-4FB9-A652-A058204BE12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5C352C-6617-446E-BC01-AD841805D6B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F3CCD-BD12-4E94-988D-FE2A6DE4642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43B28-15F0-4521-9F3F-CB2CE2AD5CB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6F8806-CD3D-4896-8E5A-E761364590E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EA0023-25E7-4594-943E-A8EF8A625D7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514AA6-F346-4AA2-81CD-C8450F4D3D0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2DE8B3-C06D-4AF1-A284-AB9FE8D4D04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83277FF-956F-4428-BD6A-927237F22248}" type="slidenum">
              <a:rPr lang="es-ES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223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4F143F61-1DCC-45DE-834A-2F0707CB4D9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9.gif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7" Type="http://schemas.openxmlformats.org/officeDocument/2006/relationships/image" Target="../media/image70.jpeg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5" Type="http://schemas.openxmlformats.org/officeDocument/2006/relationships/image" Target="../media/image68.gif"/><Relationship Id="rId4" Type="http://schemas.openxmlformats.org/officeDocument/2006/relationships/image" Target="../media/image6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gi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www.estuimagen.com/imagenes/desamor-soledad/ojos-lindos-5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400800" y="61722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C000"/>
                </a:solidFill>
                <a:latin typeface="Monotype Corsiva" pitchFamily="66" charset="0"/>
              </a:rPr>
              <a:t>AUTOMATICO</a:t>
            </a:r>
            <a:endParaRPr lang="es-ES" sz="2400" b="1" dirty="0">
              <a:solidFill>
                <a:srgbClr val="FFC000"/>
              </a:solidFill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858000" y="609600"/>
            <a:ext cx="1676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 smtClean="0">
                <a:latin typeface="Monotype Corsiva" pitchFamily="66" charset="0"/>
              </a:rPr>
              <a:t>Pps</a:t>
            </a:r>
            <a:r>
              <a:rPr lang="es-ES" sz="1400" dirty="0" smtClean="0">
                <a:latin typeface="Monotype Corsiva" pitchFamily="66" charset="0"/>
              </a:rPr>
              <a:t> Helen</a:t>
            </a:r>
            <a:endParaRPr lang="es-ES" sz="14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9554">
    <p:sndAc>
      <p:stSnd loop="1">
        <p:snd r:embed="rId2" name="andre rieu - los ojos de la español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4.bp.blogspot.com/-4_-WtChtCEU/UFTGv4sO4yI/AAAAAAAAGng/TSk7lLCG6IE/s1600/OJOS+VERDE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62801"/>
          </a:xfrm>
          <a:prstGeom prst="rect">
            <a:avLst/>
          </a:prstGeom>
          <a:noFill/>
        </p:spPr>
      </p:pic>
      <p:pic>
        <p:nvPicPr>
          <p:cNvPr id="4" name="Picture 2" descr="http://img94.imageshack.us/img94/7452/chica3dcambiar8013.jpg"/>
          <p:cNvPicPr>
            <a:picLocks noChangeAspect="1" noChangeArrowheads="1"/>
          </p:cNvPicPr>
          <p:nvPr/>
        </p:nvPicPr>
        <p:blipFill>
          <a:blip r:embed="rId3" cstate="email"/>
          <a:srcRect r="13592"/>
          <a:stretch>
            <a:fillRect/>
          </a:stretch>
        </p:blipFill>
        <p:spPr bwMode="auto">
          <a:xfrm>
            <a:off x="609600" y="304800"/>
            <a:ext cx="8001000" cy="6096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43000" y="457200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atin typeface="Monotype Corsiva" pitchFamily="66" charset="0"/>
              </a:rPr>
              <a:t>Tus ojos son mi cielo, tus labios son mi mar, tu cuerpo es la tierra que yo quiero habitar.</a:t>
            </a:r>
            <a:endParaRPr lang="es-ES" sz="2800" b="1" dirty="0"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086600" y="6096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w-LEjEbo2D4/T5nCDGEHZ5I/AAAAAAAABqo/cPLeiQoNdLU/s1600/x1pnwjjkhj3owwod6jaxbb9vjtszzyuhn7flxnqg40nhg33qopvq0md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8" descr="http://img638.imageshack.us/img638/7819/00964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24000" y="504211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2800" b="1" dirty="0" smtClean="0">
                <a:solidFill>
                  <a:srgbClr val="0070C0"/>
                </a:solidFill>
                <a:latin typeface="Monotype Corsiva" pitchFamily="66" charset="0"/>
              </a:rPr>
              <a:t>Quisiera que mis ojos fueran el cielo para verte, mis manos el viento para tocarte y mis labios la lluvia para besarte.</a:t>
            </a:r>
            <a:endParaRPr lang="es-ES" sz="2800" b="1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3.bp.blogspot.com/_yV5EOABJSRk/TU7JZSp7e6I/AAAAAAAAAHo/XgccZDYMzVI/s1600/mujer+ojos+verd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://byfiles.storage.live.com/y1pgfs1DebqorQG76EHC_cND7TnVG1kx-krBNTyJTRfxpSa2rO3yG4k3Yjpbdt5YpO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667000" y="5486400"/>
            <a:ext cx="5715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atin typeface="Monotype Corsiva" pitchFamily="66" charset="0"/>
              </a:rPr>
              <a:t>Me gustan tus ojos ,  porque desnudan mi alma</a:t>
            </a:r>
            <a:endParaRPr lang="es-ES" sz="3200" b="1" dirty="0"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__dGi4fwcgMs/TFri1ljJLQI/AAAAAAAAA_g/Y3u6tW7cUl4/s1600/a4932wi4-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4" descr="http://librako.files.wordpress.com/2011/08/estrella-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5781674"/>
            <a:ext cx="1057275" cy="1076326"/>
          </a:xfrm>
          <a:prstGeom prst="rect">
            <a:avLst/>
          </a:prstGeom>
          <a:noFill/>
        </p:spPr>
      </p:pic>
      <p:pic>
        <p:nvPicPr>
          <p:cNvPr id="7" name="Picture 14" descr="http://librako.files.wordpress.com/2011/08/estrella-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5781674"/>
            <a:ext cx="1057275" cy="1076326"/>
          </a:xfrm>
          <a:prstGeom prst="rect">
            <a:avLst/>
          </a:prstGeom>
          <a:noFill/>
        </p:spPr>
      </p:pic>
      <p:pic>
        <p:nvPicPr>
          <p:cNvPr id="6" name="Picture 6" descr="http://fotologs.miarroba.st/photo/5394614/710/532x580/525d50083680566d/1273970057.jpg"/>
          <p:cNvPicPr>
            <a:picLocks noChangeAspect="1" noChangeArrowheads="1"/>
          </p:cNvPicPr>
          <p:nvPr/>
        </p:nvPicPr>
        <p:blipFill>
          <a:blip r:embed="rId4"/>
          <a:srcRect b="3704"/>
          <a:stretch>
            <a:fillRect/>
          </a:stretch>
        </p:blipFill>
        <p:spPr bwMode="auto">
          <a:xfrm>
            <a:off x="304800" y="304800"/>
            <a:ext cx="8458200" cy="6172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62000" y="4419600"/>
            <a:ext cx="6477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atin typeface="Monotype Corsiva" pitchFamily="66" charset="0"/>
              </a:rPr>
              <a:t>Por el mar navegan  peces, en el rio camarones, y en los ojos de mi niña, lunas, estrellas y soles</a:t>
            </a:r>
            <a:r>
              <a:rPr lang="es-ES" sz="2400" b="1" dirty="0" smtClean="0">
                <a:latin typeface="Monotype Corsiva" pitchFamily="66" charset="0"/>
              </a:rPr>
              <a:t>.</a:t>
            </a:r>
            <a:endParaRPr lang="es-ES" sz="2400" b="1" dirty="0"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sphotos-a.xx.fbcdn.net/hphotos-ash3/c36.0.403.403/p403x403/564211_352116751543700_102692039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http://images.nosotros2.com/Articulos/la-belleza-y-el-cuidado-de-tus-ojos_118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90800" y="48768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atin typeface="Monotype Corsiva" pitchFamily="66" charset="0"/>
              </a:rPr>
              <a:t>Al mirar tus ojos no sé si estoy en el cielo o ahogándome en el mar.</a:t>
            </a:r>
            <a:endParaRPr lang="es-ES" sz="3200" b="1" dirty="0"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api.ning.com/files/Jvn*-ifek7j*K4BiWNLqJwtSinuy5OOdDYfDxik5JjvZGm2ydfaKt4X8jJQKhgbooHfsU1jVvieGQIKXn8BtJIQp66YHb4a3/44qb6lusg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15400" cy="6858000"/>
          </a:xfrm>
          <a:prstGeom prst="rect">
            <a:avLst/>
          </a:prstGeom>
          <a:noFill/>
        </p:spPr>
      </p:pic>
      <p:pic>
        <p:nvPicPr>
          <p:cNvPr id="77827" name="Picture 3" descr="Cerrar comill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90500" cy="114300"/>
          </a:xfrm>
          <a:prstGeom prst="rect">
            <a:avLst/>
          </a:prstGeom>
          <a:noFill/>
        </p:spPr>
      </p:pic>
      <p:pic>
        <p:nvPicPr>
          <p:cNvPr id="8" name="Picture 6" descr="http://4.bp.blogspot.com/-IhJYak-ySfg/UDa7MX80A3I/AAAAAAAAf-8/iOfg1Ci3mXA/s1600/maquillaje-ojos-azules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00600" y="533400"/>
            <a:ext cx="2362200" cy="2458366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1746" name="Picture 2" descr="http://librako.files.wordpress.com/2011/08/estrella-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8200" y="5181600"/>
            <a:ext cx="1057275" cy="1076326"/>
          </a:xfrm>
          <a:prstGeom prst="rect">
            <a:avLst/>
          </a:prstGeom>
          <a:noFill/>
        </p:spPr>
      </p:pic>
      <p:pic>
        <p:nvPicPr>
          <p:cNvPr id="31748" name="Picture 4" descr="http://librako.files.wordpress.com/2011/08/estrella-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71600" y="5181600"/>
            <a:ext cx="1057275" cy="1076326"/>
          </a:xfrm>
          <a:prstGeom prst="rect">
            <a:avLst/>
          </a:prstGeom>
          <a:noFill/>
        </p:spPr>
      </p:pic>
      <p:pic>
        <p:nvPicPr>
          <p:cNvPr id="31750" name="Picture 6" descr="http://librako.files.wordpress.com/2011/08/estrella-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57400" y="5181600"/>
            <a:ext cx="1057275" cy="1076326"/>
          </a:xfrm>
          <a:prstGeom prst="rect">
            <a:avLst/>
          </a:prstGeom>
          <a:noFill/>
        </p:spPr>
      </p:pic>
      <p:pic>
        <p:nvPicPr>
          <p:cNvPr id="31752" name="Picture 8" descr="http://librako.files.wordpress.com/2011/08/estrella-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486400"/>
            <a:ext cx="1057275" cy="1076326"/>
          </a:xfrm>
          <a:prstGeom prst="rect">
            <a:avLst/>
          </a:prstGeom>
          <a:noFill/>
        </p:spPr>
      </p:pic>
      <p:pic>
        <p:nvPicPr>
          <p:cNvPr id="31754" name="Picture 10" descr="http://librako.files.wordpress.com/2011/08/estrella-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2800" y="5562600"/>
            <a:ext cx="1057275" cy="1076326"/>
          </a:xfrm>
          <a:prstGeom prst="rect">
            <a:avLst/>
          </a:prstGeom>
          <a:noFill/>
        </p:spPr>
      </p:pic>
      <p:pic>
        <p:nvPicPr>
          <p:cNvPr id="31756" name="Picture 12" descr="http://librako.files.wordpress.com/2011/08/estrella-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14800" y="5562600"/>
            <a:ext cx="1057275" cy="1076326"/>
          </a:xfrm>
          <a:prstGeom prst="rect">
            <a:avLst/>
          </a:prstGeom>
          <a:noFill/>
        </p:spPr>
      </p:pic>
      <p:pic>
        <p:nvPicPr>
          <p:cNvPr id="31758" name="Picture 14" descr="http://librako.files.wordpress.com/2011/08/estrella-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00600" y="5562600"/>
            <a:ext cx="1057275" cy="1076326"/>
          </a:xfrm>
          <a:prstGeom prst="rect">
            <a:avLst/>
          </a:prstGeom>
          <a:noFill/>
        </p:spPr>
      </p:pic>
      <p:pic>
        <p:nvPicPr>
          <p:cNvPr id="32770" name="Picture 2" descr="ojos verde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66042" y="3364419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atin typeface="Monotype Corsiva" pitchFamily="66" charset="0"/>
              </a:rPr>
              <a:t>Tus ojos son las luces que necesito en una noche oscura.</a:t>
            </a:r>
            <a:endParaRPr lang="es-ES" sz="2800" b="1" dirty="0">
              <a:latin typeface="Monotype Corsiva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ris-bleu.i.r.pic.centerblog.net/1f392c67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img830.imageshack.us/img830/8049/6900515508510786243410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4800" y="228600"/>
            <a:ext cx="8534400" cy="64008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4800" y="518160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Monotype Corsiva" pitchFamily="66" charset="0"/>
              </a:rPr>
              <a:t>En el cielo los relámpagos son destellos y en la tierra tus ojos son los más bellos.</a:t>
            </a:r>
            <a:endParaRPr lang="es-ES" sz="28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4.bp.blogspot.com/_FJRofcZvGnA/SfyUoANZqhI/AAAAAAAAF08/YJBaOfchMf8/s1600/CELESTES+HH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0" descr="http://i37.tinypic.com/141k0eq.jpg"/>
          <p:cNvPicPr>
            <a:picLocks noChangeAspect="1" noChangeArrowheads="1"/>
          </p:cNvPicPr>
          <p:nvPr/>
        </p:nvPicPr>
        <p:blipFill>
          <a:blip r:embed="rId3"/>
          <a:srcRect l="15895" r="-2545"/>
          <a:stretch>
            <a:fillRect/>
          </a:stretch>
        </p:blipFill>
        <p:spPr bwMode="auto">
          <a:xfrm rot="2970175">
            <a:off x="1129042" y="2395184"/>
            <a:ext cx="4099634" cy="566117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www.bekia.es/images/articulos/2000/2549/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563880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Monotype Corsiva" pitchFamily="66" charset="0"/>
              </a:rPr>
              <a:t>Tus ojos son tan profundos que el universo se pierde en ellos.</a:t>
            </a:r>
            <a:endParaRPr lang="es-ES" sz="28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ris-bleu.i.r.pic.centerblog.net/8707073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62" name="Picture 2" descr="http://i33.tinypic.com/2re1t2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0" y="0"/>
            <a:ext cx="3810000" cy="38100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6" descr="http://realmoda.es/wp-content/uploads/2011/06/3b505_Maquillaje-de-ojos-azules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5334000"/>
            <a:ext cx="7620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0070C0"/>
                </a:solidFill>
                <a:latin typeface="Monotype Corsiva" pitchFamily="66" charset="0"/>
              </a:rPr>
              <a:t>Tienes unos ojos niña tan alegres y risueños, que a todo el mundo enamoran y a mí me matas con ellos.</a:t>
            </a:r>
            <a:endParaRPr lang="es-ES" sz="3200" b="1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://img641.imageshack.us/img641/4192/medetienentusojosc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4" name="Picture 2" descr="http://image.librodearena.com/b/1/1390721/ojos-azul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1000" y="510540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Monotype Corsiva" pitchFamily="66" charset="0"/>
              </a:rPr>
              <a:t>De noche brilla la luna, y de día brilla el sol, pero tus ojos bonitos, alumbran mi corazón.</a:t>
            </a:r>
            <a:endParaRPr lang="es-ES" sz="28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.imgur.com/kfmE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1.bp.blogspot.com/_FJRofcZvGnA/SvOcKDwrL5I/AAAAAAAAM04/l9puEO1ijSM/s1600/Z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4854222" y="3962400"/>
            <a:ext cx="4289778" cy="28956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subirimagen.infojardin.com/suben/images/bfi1300154962r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4114800"/>
            <a:ext cx="3657600" cy="27432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i.imgur.com/Hl79X.jpg"/>
          <p:cNvPicPr>
            <a:picLocks noChangeAspect="1" noChangeArrowheads="1"/>
          </p:cNvPicPr>
          <p:nvPr/>
        </p:nvPicPr>
        <p:blipFill>
          <a:blip r:embed="rId5"/>
          <a:srcRect l="13333" r="12500" b="71111"/>
          <a:stretch>
            <a:fillRect/>
          </a:stretch>
        </p:blipFill>
        <p:spPr bwMode="auto">
          <a:xfrm>
            <a:off x="381000" y="0"/>
            <a:ext cx="6781800" cy="19812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i42.tinypic.com/2ih44dv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33600" y="502920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FFC000"/>
                </a:solidFill>
                <a:latin typeface="Monotype Corsiva" pitchFamily="66" charset="0"/>
              </a:rPr>
              <a:t>Mírame una sola vez, ojos color de esperanza, mírame una sola vez, y verás cómo mi amor  te  alcanza.</a:t>
            </a:r>
            <a:endParaRPr lang="es-ES" sz="2800" b="1" dirty="0">
              <a:solidFill>
                <a:srgbClr val="FFC000"/>
              </a:solidFill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i.imgur.com/D1s3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1.bp.blogspot.com/_FJRofcZvGnA/SvOcKDwrL5I/AAAAAAAAM04/l9puEO1ijSM/s1600/Z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167645" flipH="1">
            <a:off x="5551646" y="4319135"/>
            <a:ext cx="3728770" cy="2173860"/>
          </a:xfrm>
          <a:prstGeom prst="teardrop">
            <a:avLst>
              <a:gd name="adj" fmla="val 53051"/>
            </a:avLst>
          </a:prstGeom>
          <a:noFill/>
          <a:effectLst>
            <a:softEdge rad="317500"/>
          </a:effectLst>
        </p:spPr>
      </p:pic>
      <p:pic>
        <p:nvPicPr>
          <p:cNvPr id="27650" name="Picture 2" descr="http://foto.pixmac.es/4/los-ojos-azules-mujer-maquillaje-flores-de-la-primavera-metafora-art-pixmac-foto-8333189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" y="304800"/>
            <a:ext cx="8153400" cy="63246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19200" y="4953000"/>
            <a:ext cx="7467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0070C0"/>
                </a:solidFill>
                <a:latin typeface="Monotype Corsiva" pitchFamily="66" charset="0"/>
              </a:rPr>
              <a:t>Con tus ojos tan hermosos y profundos como el mar, son muy pocos los momentos que te dejo de admirar.</a:t>
            </a:r>
            <a:endParaRPr lang="es-ES" sz="3200" b="1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i.imgur.com/aeDQc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4800"/>
            <a:ext cx="8610600" cy="6172200"/>
          </a:xfrm>
          <a:prstGeom prst="rect">
            <a:avLst/>
          </a:prstGeom>
          <a:noFill/>
        </p:spPr>
      </p:pic>
      <p:pic>
        <p:nvPicPr>
          <p:cNvPr id="91140" name="Picture 4" descr="http://i.imgur.com/Z9Igf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0"/>
            <a:ext cx="3581400" cy="4762500"/>
          </a:xfrm>
          <a:prstGeom prst="rect">
            <a:avLst/>
          </a:prstGeom>
          <a:noFill/>
        </p:spPr>
      </p:pic>
      <p:pic>
        <p:nvPicPr>
          <p:cNvPr id="7" name="Picture 2" descr="http://realbelleza.es/wp-content/uploads/2011/10/1f86a_sombra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5181600"/>
            <a:ext cx="5486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800" b="1" dirty="0" smtClean="0">
                <a:latin typeface="Monotype Corsiva" pitchFamily="66" charset="0"/>
              </a:rPr>
              <a:t>Los destellos del atardecer son muy hermosos, pero no pueden compararse con el brillo de tus ojos.</a:t>
            </a:r>
            <a:endParaRPr lang="es-ES" sz="2800" b="1" dirty="0"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ris-bleu.i.r.pic.centerblog.net/86cbbd1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iris-bleu.i.r.pic.centerblog.net/123e82c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286000" y="5473005"/>
            <a:ext cx="5638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800" b="1" dirty="0" smtClean="0">
                <a:solidFill>
                  <a:srgbClr val="FF0000"/>
                </a:solidFill>
                <a:latin typeface="Monotype Corsiva" pitchFamily="66" charset="0"/>
              </a:rPr>
              <a:t>Tus ojos son de rubí, tus labios de esmeralda, pero lo mejor de todo lo tienes donde termina la espalda.</a:t>
            </a:r>
            <a:endParaRPr lang="es-ES" sz="28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5CBFF">
            <a:alpha val="9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i.imgur.com/DDlo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6uhyVhi21qk/T_Brbc9ajLI/AAAAAAAAjCI/IsjDGFhCV14/s1600/ojosdemujer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5800" y="528834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atin typeface="Monotype Corsiva" pitchFamily="66" charset="0"/>
              </a:rPr>
              <a:t>Me gusta el azul, me gusta el rojo, pero más me gustan tus bellos ojos</a:t>
            </a:r>
            <a:endParaRPr lang="es-ES" sz="3200" b="1" dirty="0"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iris-bleu.i.r.pic.centerblog.net/903e172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8" descr="http://poesiasdelcorazon.p.o.pic.centerblog.net/0556611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43400" y="3903345"/>
            <a:ext cx="4572000" cy="295465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endParaRPr lang="es-ES" sz="2800" dirty="0" smtClean="0"/>
          </a:p>
          <a:p>
            <a:pPr algn="ctr"/>
            <a:r>
              <a:rPr lang="es-ES" sz="2800" b="1" dirty="0" smtClean="0">
                <a:latin typeface="Monotype Corsiva" pitchFamily="66" charset="0"/>
              </a:rPr>
              <a:t>Veo el universo en tu mirada</a:t>
            </a:r>
          </a:p>
          <a:p>
            <a:pPr algn="ctr"/>
            <a:r>
              <a:rPr lang="es-ES" sz="2800" b="1" dirty="0" smtClean="0">
                <a:latin typeface="Monotype Corsiva" pitchFamily="66" charset="0"/>
              </a:rPr>
              <a:t>Un  universo   lleno de luz</a:t>
            </a:r>
          </a:p>
          <a:p>
            <a:pPr algn="ctr"/>
            <a:r>
              <a:rPr lang="es-ES" sz="2800" b="1" dirty="0" smtClean="0">
                <a:latin typeface="Monotype Corsiva" pitchFamily="66" charset="0"/>
              </a:rPr>
              <a:t>donde las estrellas brillan </a:t>
            </a:r>
          </a:p>
          <a:p>
            <a:pPr algn="ctr"/>
            <a:r>
              <a:rPr lang="es-ES" sz="2800" b="1" dirty="0" smtClean="0">
                <a:latin typeface="Monotype Corsiva" pitchFamily="66" charset="0"/>
              </a:rPr>
              <a:t>tomando formas  </a:t>
            </a:r>
            <a:r>
              <a:rPr lang="es-ES" sz="2800" b="1" dirty="0" err="1" smtClean="0">
                <a:latin typeface="Monotype Corsiva" pitchFamily="66" charset="0"/>
              </a:rPr>
              <a:t>unicas</a:t>
            </a:r>
            <a:r>
              <a:rPr lang="es-ES" sz="2800" b="1" dirty="0" smtClean="0">
                <a:latin typeface="Monotype Corsiva" pitchFamily="66" charset="0"/>
              </a:rPr>
              <a:t>  y hermosas </a:t>
            </a:r>
            <a:endParaRPr lang="es-ES" sz="2800" b="1" dirty="0"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ris-bleu.i.r.pic.centerblog.net/6857ea5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81000" y="4343400"/>
            <a:ext cx="5562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endParaRPr lang="es-ES" b="1" dirty="0" smtClean="0"/>
          </a:p>
        </p:txBody>
      </p:sp>
      <p:pic>
        <p:nvPicPr>
          <p:cNvPr id="6" name="Picture 4" descr="http://s2.postimage.org/5vqoreycz/kg_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67200" y="4191000"/>
            <a:ext cx="4572000" cy="24384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magpees.files.wordpress.com/2011/10/ojo-me-hablan-tus-ojo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381000"/>
            <a:ext cx="8505237" cy="609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57200" y="472440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Monotype Corsiva" pitchFamily="66" charset="0"/>
              </a:rPr>
              <a:t>Cuando dos se están queriendo con los ojos se saludan y con los besos se hablan.</a:t>
            </a:r>
            <a:endParaRPr lang="es-ES" sz="28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lh6.ggpht.com/-swe4kZRV-wI/SJ-D31SbphI/AAAAAAAADNU/pzHJpUlJ22c/000b051YwZ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ojos de fantas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743200" y="5486400"/>
            <a:ext cx="5867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atin typeface="Monotype Corsiva" pitchFamily="66" charset="0"/>
              </a:rPr>
              <a:t>Me gustan tus ojos ,porque en ellos está mi horizonte</a:t>
            </a:r>
            <a:endParaRPr lang="es-ES" sz="2800" b="1" dirty="0"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icturestack.com/731/960/Hw7anigifenhaARN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https://lh6.googleusercontent.com/_izhz0tidfXs/TZEDNYYDOdI/AAAAAAAABPs/EXBrr9sGsKs/%21cid_0a6701c882e6%24b6c6a5e0%242101a8c0%40angel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" y="5288340"/>
            <a:ext cx="5029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atin typeface="Monotype Corsiva" pitchFamily="66" charset="0"/>
              </a:rPr>
              <a:t>Tus ojos son como embrujo y me arrastran a un manantial, yo sin poner resistencia…solo me dejo llevar…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tom-pouce.t.o.pic.centerblog.net/06b44ea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yodivina.com/wp-content/uploads/Resaltar-ojos-verd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04800" y="4495800"/>
            <a:ext cx="7162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atin typeface="Monotype Corsiva" pitchFamily="66" charset="0"/>
              </a:rPr>
              <a:t>Tienes unos ojos niña, que en ellos me miro yo, no los cierres que me matas, no los cierres, ábrelos</a:t>
            </a:r>
            <a:endParaRPr lang="es-ES" sz="3200" b="1" dirty="0"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2.bp.blogspot.com/_q6sxZ5MnsbY/TEY9qdd8mhI/AAAAAAAAAEk/v06uYaU-Clo/s1600/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2" name="Picture 4" descr="http://2.bp.blogspot.com/-XI6q6nv2hI8/TsPNWV1TpiI/AAAAAAAAAJA/D6ZgsEub6yE/s1600/hada+ojos+verd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04800"/>
            <a:ext cx="8381999" cy="6172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676400" y="5334000"/>
            <a:ext cx="63898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2800" b="1" dirty="0" smtClean="0">
                <a:solidFill>
                  <a:srgbClr val="FFFFFF"/>
                </a:solidFill>
                <a:latin typeface="Monotype Corsiva" pitchFamily="66" charset="0"/>
              </a:rPr>
              <a:t>Me gustan tus ojos, porque sin ellos estoy perdido</a:t>
            </a:r>
            <a:endParaRPr lang="es-ES" sz="28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iris-bleu.i.r.pic.centerblog.net/481bf9d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siempremujer.com/wp-content/plugins/post-gallery/uploads/1317747641_11211971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28600" y="228600"/>
            <a:ext cx="8458200" cy="63246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1000" y="4795897"/>
            <a:ext cx="5410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atin typeface="Monotype Corsiva" pitchFamily="66" charset="0"/>
              </a:rPr>
              <a:t>Tu con tus ojos me miraste, yo de piedra me quede; Y en ese mismo instante, yo de ti m enamoré.</a:t>
            </a:r>
            <a:endParaRPr lang="es-ES" sz="3200" b="1" dirty="0"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http://poemas-romanticos.info/wp-content/uploads/2012/10/Acu%C3%A9rdate-de-mi-e13497403371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http://iris-bleu.i.r.pic.centerblog.net/3ddd193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81000" y="49530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3200" b="1" dirty="0" smtClean="0">
                <a:solidFill>
                  <a:srgbClr val="FFFFFF"/>
                </a:solidFill>
                <a:latin typeface="Monotype Corsiva" pitchFamily="66" charset="0"/>
              </a:rPr>
              <a:t>El cielo está nublado, a punto de llover, así están mis ojos cuando no te puedo ver</a:t>
            </a:r>
            <a:r>
              <a:rPr lang="es-ES" dirty="0" smtClean="0">
                <a:solidFill>
                  <a:srgbClr val="FFFFFF"/>
                </a:solidFill>
              </a:rPr>
              <a:t>.</a:t>
            </a:r>
            <a:endParaRPr lang="es-ES" dirty="0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ris-bleu.i.r.pic.centerblog.net/03ad65e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38926"/>
          </a:xfrm>
          <a:prstGeom prst="rect">
            <a:avLst/>
          </a:prstGeom>
          <a:noFill/>
        </p:spPr>
      </p:pic>
      <p:pic>
        <p:nvPicPr>
          <p:cNvPr id="3" name="Picture 3" descr="28krjt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22914"/>
            <a:ext cx="3657600" cy="3135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2290" name="Picture 2" descr="http://1.bp.blogspot.com/_TBs-_eH74dc/TSJrdfq9SII/AAAAAAAAAAc/vtl-ThdsC0o/s1600/ojos-verd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228600"/>
            <a:ext cx="8610600" cy="63246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72000" y="381000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0100" marR="599440" indent="449580" algn="ctr">
              <a:spcAft>
                <a:spcPts val="0"/>
              </a:spcAft>
            </a:pPr>
            <a:r>
              <a:rPr lang="es-ES" sz="2400" b="1" dirty="0" smtClean="0">
                <a:latin typeface="Monotype Corsiva"/>
                <a:cs typeface="Tahoma"/>
              </a:rPr>
              <a:t>Ojos brillantes y hermosos, que me llenan de ansiedad…solo pretendo que ellos… puedan ver, mi corazón por dentro y lo vean por ti llorar.</a:t>
            </a:r>
            <a:endParaRPr lang="es-ES" sz="2400" b="1" dirty="0" smtClean="0"/>
          </a:p>
          <a:p>
            <a:pPr marL="800100" marR="599440" algn="ctr">
              <a:spcAft>
                <a:spcPts val="0"/>
              </a:spcAft>
            </a:pPr>
            <a:r>
              <a:rPr lang="es-ES" sz="2400" b="1" dirty="0" smtClean="0">
                <a:latin typeface="Monotype Corsiva"/>
                <a:cs typeface="Tahoma"/>
              </a:rPr>
              <a:t> </a:t>
            </a:r>
            <a:endParaRPr lang="es-ES" sz="2400" b="1" dirty="0"/>
          </a:p>
        </p:txBody>
      </p:sp>
      <p:sp>
        <p:nvSpPr>
          <p:cNvPr id="6" name="5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iris-bleu.i.r.pic.centerblog.net/d8ce76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://i52.tinypic.com/11jt4i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9" y="4953000"/>
            <a:ext cx="6095957" cy="1905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www.tallerdemaquillaje.com/sites/www.tallerdemaquillaje.com/files/como-maquillar-ojos-verdes-0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335280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atin typeface="Calibri" pitchFamily="34" charset="0"/>
              </a:rPr>
              <a:t>Ojos que iluminan el camino</a:t>
            </a:r>
          </a:p>
          <a:p>
            <a:r>
              <a:rPr lang="es-ES" sz="2800" b="1" dirty="0" smtClean="0">
                <a:latin typeface="Calibri" pitchFamily="34" charset="0"/>
              </a:rPr>
              <a:t>y la vida . . . . . . . . . . </a:t>
            </a:r>
          </a:p>
          <a:p>
            <a:r>
              <a:rPr lang="es-ES" sz="2800" b="1" dirty="0" smtClean="0">
                <a:latin typeface="Calibri" pitchFamily="34" charset="0"/>
              </a:rPr>
              <a:t>de quienes </a:t>
            </a:r>
            <a:r>
              <a:rPr lang="es-ES" sz="2800" b="1" dirty="0" err="1" smtClean="0">
                <a:latin typeface="Calibri" pitchFamily="34" charset="0"/>
              </a:rPr>
              <a:t>estan</a:t>
            </a:r>
            <a:r>
              <a:rPr lang="es-ES" sz="2800" b="1" dirty="0" smtClean="0">
                <a:latin typeface="Calibri" pitchFamily="34" charset="0"/>
              </a:rPr>
              <a:t> cerca de ti.</a:t>
            </a:r>
          </a:p>
          <a:p>
            <a:r>
              <a:rPr lang="es-ES" sz="2800" b="1" dirty="0" smtClean="0">
                <a:latin typeface="Calibri" pitchFamily="34" charset="0"/>
              </a:rPr>
              <a:t> </a:t>
            </a:r>
            <a:endParaRPr lang="es-ES" sz="2800" b="1" dirty="0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096000" y="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ris-bleu.i.r.pic.centerblog.net/ac7fef9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5297" name="Picture 1" descr="Abrir comill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90500" cy="114300"/>
          </a:xfrm>
          <a:prstGeom prst="rect">
            <a:avLst/>
          </a:prstGeom>
          <a:noFill/>
        </p:spPr>
      </p:pic>
      <p:pic>
        <p:nvPicPr>
          <p:cNvPr id="35843" name="Picture 3" descr="anbea tiene una valoración más allá de la valoració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76200" cy="95250"/>
          </a:xfrm>
          <a:prstGeom prst="rect">
            <a:avLst/>
          </a:prstGeom>
          <a:noFill/>
        </p:spPr>
      </p:pic>
      <p:pic>
        <p:nvPicPr>
          <p:cNvPr id="35844" name="Picture 4" descr="anbea tiene una valoración más allá de la valoració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76200" cy="95250"/>
          </a:xfrm>
          <a:prstGeom prst="rect">
            <a:avLst/>
          </a:prstGeom>
          <a:noFill/>
        </p:spPr>
      </p:pic>
      <p:pic>
        <p:nvPicPr>
          <p:cNvPr id="35845" name="Picture 5" descr="anbea tiene una valoración más allá de la valoració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76200" cy="95250"/>
          </a:xfrm>
          <a:prstGeom prst="rect">
            <a:avLst/>
          </a:prstGeom>
          <a:noFill/>
        </p:spPr>
      </p:pic>
      <p:pic>
        <p:nvPicPr>
          <p:cNvPr id="35846" name="Picture 6" descr="anbea tiene una valoración más allá de la valoració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76200" cy="95250"/>
          </a:xfrm>
          <a:prstGeom prst="rect">
            <a:avLst/>
          </a:prstGeom>
          <a:noFill/>
        </p:spPr>
      </p:pic>
      <p:pic>
        <p:nvPicPr>
          <p:cNvPr id="35847" name="Picture 7" descr="anbea tiene una valoración más allá de la valoració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76200" cy="95250"/>
          </a:xfrm>
          <a:prstGeom prst="rect">
            <a:avLst/>
          </a:prstGeom>
          <a:noFill/>
        </p:spPr>
      </p:pic>
      <p:pic>
        <p:nvPicPr>
          <p:cNvPr id="35848" name="Picture 8" descr="anbea tiene una valoración más allá de la valoració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76200" cy="95250"/>
          </a:xfrm>
          <a:prstGeom prst="rect">
            <a:avLst/>
          </a:prstGeom>
          <a:noFill/>
        </p:spPr>
      </p:pic>
      <p:pic>
        <p:nvPicPr>
          <p:cNvPr id="35849" name="Picture 9" descr="anbea tiene una valoración más allá de la valoració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76200" cy="95250"/>
          </a:xfrm>
          <a:prstGeom prst="rect">
            <a:avLst/>
          </a:prstGeom>
          <a:noFill/>
        </p:spPr>
      </p:pic>
      <p:pic>
        <p:nvPicPr>
          <p:cNvPr id="35850" name="Picture 10" descr="anbea tiene una valoración más allá de la valoració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76200" cy="95250"/>
          </a:xfrm>
          <a:prstGeom prst="rect">
            <a:avLst/>
          </a:prstGeom>
          <a:noFill/>
        </p:spPr>
      </p:pic>
      <p:pic>
        <p:nvPicPr>
          <p:cNvPr id="35851" name="Picture 11" descr="anbea tiene una valoración más allá de la valoració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76200" cy="95250"/>
          </a:xfrm>
          <a:prstGeom prst="rect">
            <a:avLst/>
          </a:prstGeom>
          <a:noFill/>
        </p:spPr>
      </p:pic>
      <p:pic>
        <p:nvPicPr>
          <p:cNvPr id="35852" name="Picture 12" descr="anbea tiene una valoración más allá de la valoració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76200" cy="95250"/>
          </a:xfrm>
          <a:prstGeom prst="rect">
            <a:avLst/>
          </a:prstGeom>
          <a:noFill/>
        </p:spPr>
      </p:pic>
      <p:pic>
        <p:nvPicPr>
          <p:cNvPr id="35853" name="Picture 13" descr="anbea tiene una valoración más allá de la valoració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76200" cy="95250"/>
          </a:xfrm>
          <a:prstGeom prst="rect">
            <a:avLst/>
          </a:prstGeom>
          <a:noFill/>
        </p:spPr>
      </p:pic>
      <p:pic>
        <p:nvPicPr>
          <p:cNvPr id="20" name="Picture 2" descr="http://i.imgur.com/vfWtM.jpg"/>
          <p:cNvPicPr>
            <a:picLocks noChangeAspect="1" noChangeArrowheads="1"/>
          </p:cNvPicPr>
          <p:nvPr/>
        </p:nvPicPr>
        <p:blipFill>
          <a:blip r:embed="rId6"/>
          <a:srcRect l="27273" t="14667" b="7388"/>
          <a:stretch>
            <a:fillRect/>
          </a:stretch>
        </p:blipFill>
        <p:spPr bwMode="auto">
          <a:xfrm rot="1495863">
            <a:off x="4316338" y="501374"/>
            <a:ext cx="5751106" cy="7342182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7" name="Picture 4" descr="http://mgdmakeup.es/wp-content/uploads/2012/07/ojos-azules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304800" y="49530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atin typeface="Monotype Corsiva" pitchFamily="66" charset="0"/>
              </a:rPr>
              <a:t>Mis ojos lloran por verte, mis brazos por abrazarte, y mis labios por besarte.</a:t>
            </a:r>
            <a:endParaRPr lang="es-ES" sz="3200" b="1" dirty="0">
              <a:latin typeface="Monotype Corsiva" pitchFamily="66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sl.glitter-graphics.net/pub/2751/2751192tc11xrmucx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4800" y="4495800"/>
            <a:ext cx="7391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200" b="1" dirty="0" smtClean="0">
                <a:solidFill>
                  <a:srgbClr val="FFFFFF"/>
                </a:solidFill>
                <a:latin typeface="Monotype Corsiva" pitchFamily="66" charset="0"/>
              </a:rPr>
              <a:t>Especial para ti que eres la sonrisa de mis labios, a ti que eres el cristal de mi alma, a ti que eres los ojos de mi dulce mirar, a ti que eres a quien solo puedo amar</a:t>
            </a:r>
            <a:endParaRPr lang="es-ES" sz="32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5" name="Picture 4" descr="Imagen"/>
          <p:cNvPicPr>
            <a:picLocks noChangeAspect="1" noChangeArrowheads="1"/>
          </p:cNvPicPr>
          <p:nvPr/>
        </p:nvPicPr>
        <p:blipFill>
          <a:blip r:embed="rId3"/>
          <a:srcRect t="32500"/>
          <a:stretch>
            <a:fillRect/>
          </a:stretch>
        </p:blipFill>
        <p:spPr bwMode="auto">
          <a:xfrm>
            <a:off x="5943600" y="0"/>
            <a:ext cx="3226151" cy="23622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6" descr="Nombre animado Helen 04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rcRect/>
          <a:stretch>
            <a:fillRect/>
          </a:stretch>
        </p:blipFill>
        <p:spPr bwMode="auto">
          <a:xfrm>
            <a:off x="6553200" y="6038849"/>
            <a:ext cx="2335452" cy="8191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391400" y="381000"/>
            <a:ext cx="8274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28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img.fotocommunity.com/images/Retratos/Femeninos/Ojos-azules-a292306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0"/>
            <a:ext cx="7467600" cy="6858000"/>
          </a:xfrm>
          <a:prstGeom prst="rect">
            <a:avLst/>
          </a:prstGeom>
          <a:noFill/>
          <a:effectLst/>
        </p:spPr>
      </p:pic>
      <p:sp>
        <p:nvSpPr>
          <p:cNvPr id="3" name="2 CuadroTexto"/>
          <p:cNvSpPr txBox="1"/>
          <p:nvPr/>
        </p:nvSpPr>
        <p:spPr>
          <a:xfrm>
            <a:off x="4419600" y="0"/>
            <a:ext cx="586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Monotype Corsiva" pitchFamily="66" charset="0"/>
              </a:rPr>
              <a:t>Texto Imágenes: Internet</a:t>
            </a:r>
            <a:endParaRPr lang="es-ES" sz="2400" dirty="0"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410200" y="61722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Monotype Corsiva" pitchFamily="66" charset="0"/>
              </a:rPr>
              <a:t>Diseño: Helen</a:t>
            </a:r>
            <a:endParaRPr lang="es-ES" sz="24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0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2054</TotalTime>
  <Words>644</Words>
  <Application>Microsoft Office PowerPoint</Application>
  <PresentationFormat>Presentación en pantalla (4:3)</PresentationFormat>
  <Paragraphs>95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Dark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Ojos Lindos</dc:title>
  <dc:creator>Helen</dc:creator>
  <cp:lastModifiedBy>Eleni</cp:lastModifiedBy>
  <cp:revision>218</cp:revision>
  <dcterms:created xsi:type="dcterms:W3CDTF">2008-09-21T09:59:06Z</dcterms:created>
  <dcterms:modified xsi:type="dcterms:W3CDTF">2013-09-08T22:27:40Z</dcterms:modified>
  <cp:contentStatus>Final</cp:contentStatus>
</cp:coreProperties>
</file>