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Cambria" pitchFamily="18" charset="0"/>
      <p:regular r:id="rId9"/>
      <p:bold r:id="rId10"/>
      <p:italic r:id="rId11"/>
      <p:boldItalic r:id="rId12"/>
    </p:embeddedFont>
    <p:embeddedFont>
      <p:font typeface="Fiolex Girls" pitchFamily="34" charset="0"/>
      <p:regular r:id="rId13"/>
    </p:embeddedFont>
    <p:embeddedFont>
      <p:font typeface="Monotype Corsiva" pitchFamily="66" charset="0"/>
      <p:italic r:id="rId14"/>
    </p:embeddedFont>
    <p:embeddedFont>
      <p:font typeface="Kristen ITC" pitchFamily="66" charset="0"/>
      <p:regular r:id="rId15"/>
    </p:embeddedFont>
  </p:embeddedFontLst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ehJ/78Vahe2fKoBDQtzxQ==" hashData="WiD78iuZpefbihOqkF1+asmoFC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EEDDFF"/>
    <a:srgbClr val="580058"/>
    <a:srgbClr val="99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B31515D3-0008-4B59-A7DA-36380A8F231F}" type="datetimeFigureOut">
              <a:rPr lang="es-UY"/>
              <a:pPr>
                <a:defRPr/>
              </a:pPr>
              <a:t>23/06/2016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82F47D5A-66D3-4867-85B9-B2622D9DCBE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UY" smtClean="0"/>
          </a:p>
        </p:txBody>
      </p:sp>
      <p:sp>
        <p:nvSpPr>
          <p:cNvPr id="41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C80D825-AB80-4832-827F-EC2C8B81C362}" type="slidenum">
              <a:rPr lang="es-UY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73BA6-0738-4363-9DF0-4D948C9C1C9C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5C3E5-B13E-4B2B-99D6-E0A2222F84F6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8CF0D-CC76-4B3E-A40E-DC51A931630E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ADC141-4EAB-41D8-B7FC-F9B5B5E364E1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5BA9AF-C9E9-4E93-9ABB-ABBC26D3ABD5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AC0C88-ABB6-4A05-8482-0CE5DDAD9846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79988-B73E-44C4-8FB4-73A446AB54B5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984188-5D39-4D26-AAE1-A7A42A76ADC2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EDD7A-4378-4443-A9A2-FB200B61204D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195A8-B0D1-4D61-960E-E4F9FFC5FD75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977F7-FD2B-422C-96F0-031C36EA8A67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Haga clic para modificar el estilo de texto del patrón</a:t>
            </a:r>
          </a:p>
          <a:p>
            <a:pPr lvl="1"/>
            <a:r>
              <a:rPr lang="en-CA" smtClean="0"/>
              <a:t>Segundo nivel</a:t>
            </a:r>
          </a:p>
          <a:p>
            <a:pPr lvl="2"/>
            <a:r>
              <a:rPr lang="en-CA" smtClean="0"/>
              <a:t>Tercer nivel</a:t>
            </a:r>
          </a:p>
          <a:p>
            <a:pPr lvl="3"/>
            <a:r>
              <a:rPr lang="en-CA" smtClean="0"/>
              <a:t>Cuarto nivel</a:t>
            </a:r>
          </a:p>
          <a:p>
            <a:pPr lvl="4"/>
            <a:r>
              <a:rPr lang="en-CA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25FD04-6523-44ED-99AE-C671A1281158}" type="slidenum">
              <a:rPr lang="en-CA"/>
              <a:pPr>
                <a:defRPr/>
              </a:pPr>
              <a:t>‹Nº›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10 CuadroTexto"/>
          <p:cNvSpPr txBox="1">
            <a:spLocks noChangeArrowheads="1"/>
          </p:cNvSpPr>
          <p:nvPr/>
        </p:nvSpPr>
        <p:spPr bwMode="auto">
          <a:xfrm>
            <a:off x="2051050" y="5084763"/>
            <a:ext cx="25495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¡Qué infinito el temblor de miradas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que vendrá en la emoción del abrazo,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y qué tierno el coloquio de besos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que tendré estremecida en tus labios!</a:t>
            </a: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2124075" y="4149725"/>
            <a:ext cx="252571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¡Cómo suena en mi alma la idea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de una noche completa en tus brazos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diluyéndome toda en caricias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mientras tú te me das extasiado!</a:t>
            </a:r>
          </a:p>
        </p:txBody>
      </p:sp>
      <p:sp>
        <p:nvSpPr>
          <p:cNvPr id="2052" name="4 CuadroTexto"/>
          <p:cNvSpPr txBox="1">
            <a:spLocks noChangeArrowheads="1"/>
          </p:cNvSpPr>
          <p:nvPr/>
        </p:nvSpPr>
        <p:spPr bwMode="auto">
          <a:xfrm>
            <a:off x="2124075" y="4149725"/>
            <a:ext cx="24860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¡Cómo sueño las horas azules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que me esperan tendida a tu lado,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sin más luz que la luz de tus ojos,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sin más lecho que aquel de tu brazo!</a:t>
            </a:r>
          </a:p>
        </p:txBody>
      </p:sp>
      <p:sp>
        <p:nvSpPr>
          <p:cNvPr id="2" name="6 CuadroTexto"/>
          <p:cNvSpPr txBox="1">
            <a:spLocks noChangeArrowheads="1"/>
          </p:cNvSpPr>
          <p:nvPr/>
        </p:nvSpPr>
        <p:spPr bwMode="auto">
          <a:xfrm>
            <a:off x="2124075" y="5084763"/>
            <a:ext cx="233521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¡Cómo siento mi amor floreciendo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en la mística voz de tu canto: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notas tristes y alegres y hondas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que unirán tu emoción a tu rapto!</a:t>
            </a:r>
          </a:p>
        </p:txBody>
      </p:sp>
      <p:sp>
        <p:nvSpPr>
          <p:cNvPr id="2054" name="7 CuadroTexto"/>
          <p:cNvSpPr txBox="1">
            <a:spLocks noChangeArrowheads="1"/>
          </p:cNvSpPr>
          <p:nvPr/>
        </p:nvSpPr>
        <p:spPr bwMode="auto">
          <a:xfrm>
            <a:off x="2124075" y="4437063"/>
            <a:ext cx="25209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¡Oh la noche regada de estrellas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que enviará desde todos sus astros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la más pura armonía de reflejos</a:t>
            </a:r>
          </a:p>
          <a:p>
            <a:r>
              <a:rPr lang="es-UY" sz="1200" i="1">
                <a:solidFill>
                  <a:srgbClr val="580058"/>
                </a:solidFill>
                <a:latin typeface="Cambria" pitchFamily="18" charset="0"/>
              </a:rPr>
              <a:t>como ofrenda nupcial a mi tálamo!</a:t>
            </a:r>
          </a:p>
        </p:txBody>
      </p:sp>
      <p:pic>
        <p:nvPicPr>
          <p:cNvPr id="2055" name="8 Imagen" descr="228436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550" y="620713"/>
            <a:ext cx="467995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3 Imagen" descr="Mary  1012-53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9700" y="1990725"/>
            <a:ext cx="39243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aguas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550" y="620713"/>
            <a:ext cx="467995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2627313" y="4076700"/>
            <a:ext cx="1111250" cy="717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60" dirty="0">
                <a:solidFill>
                  <a:srgbClr val="580058"/>
                </a:solidFill>
                <a:latin typeface="Fiolex Girls" pitchFamily="34" charset="0"/>
              </a:rPr>
              <a:t>Ocaso</a:t>
            </a:r>
            <a:endParaRPr lang="es-UY" sz="4060" dirty="0">
              <a:solidFill>
                <a:srgbClr val="580058"/>
              </a:solidFill>
              <a:latin typeface="Fiolex Girls" pitchFamily="34" charset="0"/>
            </a:endParaRPr>
          </a:p>
        </p:txBody>
      </p:sp>
      <p:sp>
        <p:nvSpPr>
          <p:cNvPr id="14" name="13 CuadroTexto"/>
          <p:cNvSpPr txBox="1">
            <a:spLocks noChangeArrowheads="1"/>
          </p:cNvSpPr>
          <p:nvPr/>
        </p:nvSpPr>
        <p:spPr bwMode="auto">
          <a:xfrm>
            <a:off x="2268538" y="4868863"/>
            <a:ext cx="1857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580058"/>
                </a:solidFill>
                <a:latin typeface="Fiolex Girls" pitchFamily="34" charset="0"/>
              </a:rPr>
              <a:t>Julia de Burgos</a:t>
            </a:r>
            <a:endParaRPr lang="es-UY" sz="2800">
              <a:solidFill>
                <a:srgbClr val="580058"/>
              </a:solidFill>
              <a:latin typeface="Fiolex Girls" pitchFamily="34" charset="0"/>
            </a:endParaRPr>
          </a:p>
        </p:txBody>
      </p: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323850" y="6488113"/>
            <a:ext cx="1139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580058"/>
                </a:solidFill>
                <a:latin typeface="Monotype Corsiva" pitchFamily="66" charset="0"/>
              </a:rPr>
              <a:t>Automatico</a:t>
            </a:r>
            <a:endParaRPr lang="es-UY">
              <a:solidFill>
                <a:srgbClr val="580058"/>
              </a:solidFill>
              <a:latin typeface="Monotype Corsiva" pitchFamily="66" charset="0"/>
            </a:endParaRPr>
          </a:p>
        </p:txBody>
      </p:sp>
      <p:sp>
        <p:nvSpPr>
          <p:cNvPr id="2061" name="16 CuadroTexto"/>
          <p:cNvSpPr txBox="1">
            <a:spLocks noChangeArrowheads="1"/>
          </p:cNvSpPr>
          <p:nvPr/>
        </p:nvSpPr>
        <p:spPr bwMode="auto">
          <a:xfrm>
            <a:off x="8027988" y="6308725"/>
            <a:ext cx="808037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rgbClr val="580058"/>
                </a:solidFill>
                <a:latin typeface="Monotype Corsiva" pitchFamily="66" charset="0"/>
              </a:rPr>
              <a:t>Tube Mari</a:t>
            </a:r>
            <a:endParaRPr lang="es-UY" sz="1300" i="1">
              <a:solidFill>
                <a:srgbClr val="580058"/>
              </a:solidFill>
              <a:latin typeface="Monotype Corsiva" pitchFamily="66" charset="0"/>
            </a:endParaRPr>
          </a:p>
        </p:txBody>
      </p:sp>
      <p:pic>
        <p:nvPicPr>
          <p:cNvPr id="19" name="18 Imagen" descr="cataratita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550" y="620713"/>
            <a:ext cx="467995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20 Imagen" descr="Imagen1stars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71550" y="620713"/>
            <a:ext cx="4679950" cy="303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oros.old.png"/>
          <p:cNvPicPr>
            <a:picLocks noChangeAspect="1"/>
          </p:cNvPicPr>
          <p:nvPr/>
        </p:nvPicPr>
        <p:blipFill>
          <a:blip r:embed="rId10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827584" y="548680"/>
            <a:ext cx="4896544" cy="3168352"/>
          </a:xfrm>
          <a:prstGeom prst="rect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1908175" y="4581525"/>
            <a:ext cx="2747963" cy="6064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340" dirty="0">
                <a:solidFill>
                  <a:srgbClr val="580058"/>
                </a:solidFill>
                <a:latin typeface="Fiolex Girls" pitchFamily="34" charset="0"/>
              </a:rPr>
              <a:t>inesgaret@gmail.com</a:t>
            </a:r>
            <a:endParaRPr lang="es-UY" sz="3340" dirty="0">
              <a:solidFill>
                <a:srgbClr val="580058"/>
              </a:solidFill>
              <a:latin typeface="Fiolex Girls" pitchFamily="34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476375" y="6237288"/>
            <a:ext cx="1647825" cy="3508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630" i="1" dirty="0">
                <a:solidFill>
                  <a:srgbClr val="580058"/>
                </a:solidFill>
                <a:latin typeface="Monotype Corsiva" pitchFamily="66" charset="0"/>
              </a:rPr>
              <a:t>Imagenes</a:t>
            </a:r>
            <a:r>
              <a:rPr lang="en-US" sz="1680" i="1" dirty="0">
                <a:solidFill>
                  <a:srgbClr val="580058"/>
                </a:solidFill>
                <a:latin typeface="Monotype Corsiva" pitchFamily="66" charset="0"/>
              </a:rPr>
              <a:t> - internet</a:t>
            </a:r>
            <a:endParaRPr lang="es-UY" sz="1680" i="1" dirty="0">
              <a:solidFill>
                <a:srgbClr val="580058"/>
              </a:solidFill>
              <a:latin typeface="Monotype Corsiva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3203575" y="6237288"/>
            <a:ext cx="2852738" cy="6207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30" i="1" dirty="0">
                <a:solidFill>
                  <a:srgbClr val="580058"/>
                </a:solidFill>
                <a:latin typeface="Monotype Corsiva" pitchFamily="66" charset="0"/>
              </a:rPr>
              <a:t>Audio  Secrets - </a:t>
            </a:r>
            <a:r>
              <a:rPr lang="en-US" sz="1570" i="1" dirty="0">
                <a:solidFill>
                  <a:srgbClr val="580058"/>
                </a:solidFill>
                <a:latin typeface="Monotype Corsiva" pitchFamily="66" charset="0"/>
              </a:rPr>
              <a:t>Giovanni </a:t>
            </a:r>
            <a:r>
              <a:rPr lang="en-US" sz="1570" i="1" dirty="0" err="1">
                <a:solidFill>
                  <a:srgbClr val="580058"/>
                </a:solidFill>
                <a:latin typeface="Monotype Corsiva" pitchFamily="66" charset="0"/>
              </a:rPr>
              <a:t>Marradi</a:t>
            </a:r>
            <a:endParaRPr lang="en-US" sz="1570" i="1" dirty="0">
              <a:solidFill>
                <a:srgbClr val="580058"/>
              </a:solidFill>
              <a:latin typeface="Monotype Corsiva" pitchFamily="66" charset="0"/>
            </a:endParaRPr>
          </a:p>
          <a:p>
            <a:pPr>
              <a:defRPr/>
            </a:pPr>
            <a:endParaRPr lang="es-UY" dirty="0"/>
          </a:p>
        </p:txBody>
      </p:sp>
      <p:sp>
        <p:nvSpPr>
          <p:cNvPr id="18" name="17 Rectángulo"/>
          <p:cNvSpPr/>
          <p:nvPr/>
        </p:nvSpPr>
        <p:spPr>
          <a:xfrm rot="10800000"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CC99FF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</p:spTree>
  </p:cSld>
  <p:clrMapOvr>
    <a:masterClrMapping/>
  </p:clrMapOvr>
  <p:transition>
    <p:sndAc>
      <p:stSnd>
        <p:snd r:embed="rId3" name="GIOVANNI MARRADI - Secrets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55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08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8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8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78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98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3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83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1300"/>
                            </p:stCondLst>
                            <p:childTnLst>
                              <p:par>
                                <p:cTn id="72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6900"/>
                            </p:stCondLst>
                            <p:childTnLst>
                              <p:par>
                                <p:cTn id="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3" grpId="1"/>
      <p:bldP spid="10" grpId="0"/>
      <p:bldP spid="10" grpId="1"/>
      <p:bldP spid="2052" grpId="0"/>
      <p:bldP spid="2" grpId="0"/>
      <p:bldP spid="2054" grpId="0"/>
      <p:bldP spid="2054" grpId="1"/>
      <p:bldP spid="12" grpId="0"/>
      <p:bldP spid="14" grpId="0"/>
      <p:bldP spid="15" grpId="0"/>
      <p:bldP spid="22" grpId="0"/>
      <p:bldP spid="22" grpId="1"/>
      <p:bldP spid="23" grpId="0"/>
      <p:bldP spid="25" grpId="0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175</Words>
  <Application>Microsoft Office PowerPoint</Application>
  <PresentationFormat>Presentación en pantalla (4:3)</PresentationFormat>
  <Paragraphs>30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Cambria</vt:lpstr>
      <vt:lpstr>Fiolex Girls</vt:lpstr>
      <vt:lpstr>Monotype Corsiva</vt:lpstr>
      <vt:lpstr>Kristen ITC</vt:lpstr>
      <vt:lpstr>Diseño predeterminado</vt:lpstr>
      <vt:lpstr>Diapositiva 1</vt:lpstr>
      <vt:lpstr>Diapositiva 2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63</cp:revision>
  <dcterms:created xsi:type="dcterms:W3CDTF">2016-06-07T19:38:53Z</dcterms:created>
  <dcterms:modified xsi:type="dcterms:W3CDTF">2016-06-23T17:25:37Z</dcterms:modified>
</cp:coreProperties>
</file>