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listo MT" panose="02040603050505030304" pitchFamily="18" charset="0"/>
      <p:regular r:id="rId10"/>
      <p:bold r:id="rId11"/>
      <p:italic r:id="rId12"/>
      <p:boldItalic r:id="rId13"/>
    </p:embeddedFont>
    <p:embeddedFont>
      <p:font typeface="Courgette" panose="02000603070400060004" pitchFamily="2" charset="0"/>
      <p:regular r:id="rId14"/>
    </p:embeddedFont>
    <p:embeddedFont>
      <p:font typeface="Fiolex Girls" panose="020B0603050302020204" pitchFamily="34" charset="0"/>
      <p:regular r:id="rId15"/>
    </p:embeddedFont>
    <p:embeddedFont>
      <p:font typeface="Kristen ITC" panose="03050502040202030202" pitchFamily="66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Xznyu6IDTWnRs/L31/G+w==" hashData="vYLAK5A7wMHQU+F9kKiZCQPXKncovSdeRLAbYfu/KN4IFVmIoB2nVAb5U/WU2K+jpr9RNwP4u1c+ubuIa1EZ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DCE498-8020-4096-A31E-8362BD693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AB7A48-83B1-426F-92FE-BFE160BCA7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F79F91-BAD0-47BD-A69B-3CF8AC0C8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368743-B8ED-4E56-9174-45B2CADAC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E6A1A1-B26B-4328-A910-9457F18F4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801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0BDE3E-48A8-4D4C-AF18-B434D3200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6ED8F5-8DE2-4D89-BB9A-85491AEA8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4805FA-0599-4BC0-BAE9-C14E401DA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D700CF-EF02-42EF-81EF-440C3E26A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F6B3AF-1972-492B-B581-D372B93BA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252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3955AB-2646-4ACF-8FA5-91612A17B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CEB41A-548E-4DCE-88FF-8A6C44904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0E896A-A072-4380-A1CF-9EB3FD3A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E4052B-5BE7-4E09-8BAE-4C3A802B7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F6A84C-2EC7-401A-8776-EC54FBA2D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719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6DDCFB-1FC1-46CD-BDF9-21B6356C1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8E3E51-4BF7-4401-A514-ADA22EEAAF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718471B-E147-4309-B9B9-2B4C6E36A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4E9D0B-264F-4830-A6DA-5116B28DE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B38339D-0286-4529-90DF-DA6EF559F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3BB732-EF65-4AB5-A815-5CF3958D9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271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E93132-67EE-492D-956D-171F98F33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495858-2A73-48D4-BE98-2DCB9B9DE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181611D-4722-40B2-A028-4BFF7B6AB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2B57E0-B3F3-454B-8245-10F20EFCC7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106D36E-436B-4F0B-ABF3-BAAC742D8B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0A2B995-6855-4377-95E6-E5DC9E23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B5C5E7C-9D1F-4309-AE92-F7E7ACE2D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1BAE4C9-7D25-4B4C-9B75-A128D7F35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688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6EA3FD-BA9A-44D1-8A4E-030974CFB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19A0D28-BB8E-4C4E-AFAF-FB1A8B268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245D84C-F227-4E08-8F53-0C18641AF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6A66968-0A0E-41B9-877D-6CD160B54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70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1470FA9-99C4-415E-B2D7-36079153E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7AE4AE4-1DA1-453F-97A1-5AADA7E24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33E2B01-8945-4D01-9C66-6D2294A6B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79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F7C5DF-004B-4EC3-B222-E1CDF41E9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0D0BC1-2D41-4A19-9FCB-BC4E07E49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86944C-4FD5-4E37-8301-559519491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2F3AC37-7FC8-4E34-9B39-FEA715110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61ED09-F6A5-457D-9F77-047462F74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4379DE-070B-4045-B625-D33AC81F4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925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B54EF8-DF61-480A-AB81-C9635B260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7D71B70-5F83-4DAB-AD5B-A2E5CAEE7B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73E22C1-CC99-4EE3-A4F9-D572E8527F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CA4085-9777-42C6-AF4B-CAA4C1D24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C22D3-2683-440C-9665-C82DED233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7709615-6EC5-497F-9DA9-12E91770C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257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0F692A-9C91-4DB7-9D9E-AB0DE4ACE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5EA8E73-8C6E-41C2-A64F-75916C414C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1D015E5-B3C4-491B-A147-820414129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18ABBA-C24F-4F05-864D-7232F1911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AF3F82-13B4-4FF5-B53C-9CFDAE128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405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432055F-5AB7-45BF-8758-E2EBD42545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7352E09-9ABC-4DA1-A17C-4AC3BADD3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D68465-503E-4178-9E32-55CE2AE34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34F9CB-78C3-4B5B-B6AF-5100C56F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453EB9-0B18-4CCC-9466-05717348E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098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3" name="JuanJoseTorresVientodeAyer(TorcuatoLucadeTena)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14D47C0-79D6-4CDE-A7E5-D0EDAEB23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CF6772-B6C2-4158-9DE5-45B618D995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2C55F4-18A2-49EB-B323-600EA2FDD5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B235F-B2A5-48DC-8CF1-9805CB853A34}" type="datetimeFigureOut">
              <a:rPr lang="en-CA" smtClean="0"/>
              <a:t>2020-11-07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2D0ED9-E134-4EA4-BAE9-B5C9479A6F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EF3421-8205-461D-A2E5-8F38F00E4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8812A-2F7A-44D2-96C9-46996B2B31DE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053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Click="0" advTm="1000">
        <p:sndAc>
          <p:stSnd>
            <p:snd r:embed="rId13" name="JuanJoseTorresVientodeAyer(TorcuatoLucadeTena).wav"/>
          </p:stSnd>
        </p:sndAc>
      </p:transition>
    </mc:Choice>
    <mc:Fallback xmlns="">
      <p:transition spd="slow" advClick="0" advTm="1000">
        <p:sndAc>
          <p:stSnd>
            <p:snd r:embed="rId14" name="JuanJoseTorresVientodeAyer(TorcuatoLucadeTena)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jpg"/><Relationship Id="rId11" Type="http://schemas.openxmlformats.org/officeDocument/2006/relationships/image" Target="../media/image7.png"/><Relationship Id="rId5" Type="http://schemas.openxmlformats.org/officeDocument/2006/relationships/image" Target="../media/image1.jpg"/><Relationship Id="rId10" Type="http://schemas.openxmlformats.org/officeDocument/2006/relationships/image" Target="../media/image6.png"/><Relationship Id="rId4" Type="http://schemas.openxmlformats.org/officeDocument/2006/relationships/audio" Target="../media/audio1.wav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641E070-B18F-465C-B0A1-045DCE7290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D6BF0E2-AEB5-4538-8B79-040EDC220B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09360"/>
          </a:xfrm>
          <a:prstGeom prst="rect">
            <a:avLst/>
          </a:prstGeom>
        </p:spPr>
      </p:pic>
      <p:pic>
        <p:nvPicPr>
          <p:cNvPr id="7" name="JuanJoseTorresVientodeAyer(TorcuatoLucadeTena)">
            <a:hlinkClick r:id="" action="ppaction://media"/>
            <a:extLst>
              <a:ext uri="{FF2B5EF4-FFF2-40B4-BE49-F238E27FC236}">
                <a16:creationId xmlns:a16="http://schemas.microsoft.com/office/drawing/2014/main" id="{6C4915E8-2FCA-44B4-8B8D-5ADE4FDAAE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1964" y="353291"/>
            <a:ext cx="609600" cy="6096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F7381E1-D4B2-42B7-8A49-EAC8CBCB3B6B}"/>
              </a:ext>
            </a:extLst>
          </p:cNvPr>
          <p:cNvSpPr txBox="1"/>
          <p:nvPr/>
        </p:nvSpPr>
        <p:spPr>
          <a:xfrm>
            <a:off x="802991" y="1842015"/>
            <a:ext cx="420980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800" i="1" dirty="0">
                <a:solidFill>
                  <a:schemeClr val="bg2"/>
                </a:solidFill>
                <a:latin typeface="Courgette" panose="02000603070400060004" pitchFamily="2" charset="0"/>
              </a:rPr>
              <a:t>Viento De Ayer</a:t>
            </a:r>
            <a:endParaRPr lang="en-CA" sz="4800" i="1" dirty="0">
              <a:solidFill>
                <a:schemeClr val="bg2"/>
              </a:solidFill>
              <a:latin typeface="Courgette" panose="02000603070400060004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4BA5EB3-8A46-4855-A34C-6DCD00CA97E9}"/>
              </a:ext>
            </a:extLst>
          </p:cNvPr>
          <p:cNvSpPr txBox="1"/>
          <p:nvPr/>
        </p:nvSpPr>
        <p:spPr>
          <a:xfrm>
            <a:off x="1207514" y="2722644"/>
            <a:ext cx="37401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800" dirty="0">
                <a:solidFill>
                  <a:schemeClr val="bg2"/>
                </a:solidFill>
                <a:latin typeface="Courgette" panose="02000603070400060004" pitchFamily="2" charset="0"/>
              </a:rPr>
              <a:t>Torcuato Luca de Tena</a:t>
            </a:r>
            <a:endParaRPr lang="en-CA" sz="2800" dirty="0">
              <a:solidFill>
                <a:schemeClr val="bg2"/>
              </a:solidFill>
              <a:latin typeface="Courgette" panose="02000603070400060004" pitchFamily="2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B4084AC-8F66-4086-B9B3-79F51647EE50}"/>
              </a:ext>
            </a:extLst>
          </p:cNvPr>
          <p:cNvSpPr txBox="1"/>
          <p:nvPr/>
        </p:nvSpPr>
        <p:spPr>
          <a:xfrm flipH="1">
            <a:off x="281017" y="671941"/>
            <a:ext cx="67539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Es tu hija, verdad? la he conocido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por la estrellas fugaz que hay en sus ojos,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la cabeza inclinada y la manera,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tan tuya, de mirar llena de asombro.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 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6EA0252-7C87-4CFE-9ACE-3F600D7CF9B3}"/>
              </a:ext>
            </a:extLst>
          </p:cNvPr>
          <p:cNvSpPr txBox="1"/>
          <p:nvPr/>
        </p:nvSpPr>
        <p:spPr>
          <a:xfrm>
            <a:off x="466928" y="330740"/>
            <a:ext cx="307103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¿Es tu hija, verdad?</a:t>
            </a:r>
            <a:endParaRPr lang="en-CA" sz="3000" dirty="0">
              <a:solidFill>
                <a:schemeClr val="bg2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8CC6316-8201-4CDF-84EA-4814E4FDC776}"/>
              </a:ext>
            </a:extLst>
          </p:cNvPr>
          <p:cNvSpPr txBox="1"/>
          <p:nvPr/>
        </p:nvSpPr>
        <p:spPr>
          <a:xfrm>
            <a:off x="466928" y="826850"/>
            <a:ext cx="55155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lo han presentido -¡desde tan hondo-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C957D1C-893B-4148-A1BA-8F8DBBBA0B67}"/>
              </a:ext>
            </a:extLst>
          </p:cNvPr>
          <p:cNvSpPr txBox="1"/>
          <p:nvPr/>
        </p:nvSpPr>
        <p:spPr>
          <a:xfrm>
            <a:off x="301558" y="1429966"/>
            <a:ext cx="5661806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unos vientos callados que dormían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bajo las aguas quietas, en el pozo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de los tiempos perdidos, donde guardo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las hojas que cayeron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de los sauces remotos.</a:t>
            </a:r>
            <a:endParaRPr lang="en-CA" sz="3000" dirty="0">
              <a:solidFill>
                <a:schemeClr val="bg2"/>
              </a:solidFill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647066EF-59DA-4CC2-B9E8-71BD148DAC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53AC24F1-7416-44C3-86B5-6549E5B168C6}"/>
              </a:ext>
            </a:extLst>
          </p:cNvPr>
          <p:cNvSpPr txBox="1"/>
          <p:nvPr/>
        </p:nvSpPr>
        <p:spPr>
          <a:xfrm>
            <a:off x="0" y="126460"/>
            <a:ext cx="3968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Tiene luz en la frente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-tu misma luz-</a:t>
            </a:r>
            <a:endParaRPr lang="en-CA" sz="3000" i="1" dirty="0">
              <a:solidFill>
                <a:schemeClr val="bg2"/>
              </a:solidFill>
              <a:latin typeface="Calisto MT" panose="0204060305050503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D4B6D21-10BC-4E2D-B21B-8D6C2160D7B4}"/>
              </a:ext>
            </a:extLst>
          </p:cNvPr>
          <p:cNvSpPr txBox="1"/>
          <p:nvPr/>
        </p:nvSpPr>
        <p:spPr>
          <a:xfrm>
            <a:off x="2110901" y="632298"/>
            <a:ext cx="353648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 Y el gesto melancólico.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538ACB7-2F1F-4736-8503-A3331B74064D}"/>
              </a:ext>
            </a:extLst>
          </p:cNvPr>
          <p:cNvSpPr/>
          <p:nvPr/>
        </p:nvSpPr>
        <p:spPr>
          <a:xfrm>
            <a:off x="129703" y="1119080"/>
            <a:ext cx="75454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Tiene el cuello tan frágil como tú lo tenías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y en el pelo los mismos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pájaros locos.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C378F65A-1373-4792-BFEC-AD948353C6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06AA079-9141-4E9E-9FBD-CE3363DE9A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62001" y="1859134"/>
            <a:ext cx="3634822" cy="533075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8CDDEDB-CFE4-4189-A4CA-21FB747584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250" y="1410511"/>
            <a:ext cx="3787222" cy="5749047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449BD47B-C966-499D-8DD7-6AE260540174}"/>
              </a:ext>
            </a:extLst>
          </p:cNvPr>
          <p:cNvSpPr txBox="1"/>
          <p:nvPr/>
        </p:nvSpPr>
        <p:spPr>
          <a:xfrm flipH="1">
            <a:off x="94878" y="127820"/>
            <a:ext cx="6502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Tiene un viento de ayer entre los dedos,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0F91AA9-D5F7-4D51-974B-367D5B910A16}"/>
              </a:ext>
            </a:extLst>
          </p:cNvPr>
          <p:cNvSpPr txBox="1"/>
          <p:nvPr/>
        </p:nvSpPr>
        <p:spPr>
          <a:xfrm>
            <a:off x="393290" y="639096"/>
            <a:ext cx="58403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y en el rostro... tu firma escrita</a:t>
            </a:r>
          </a:p>
          <a:p>
            <a:r>
              <a:rPr lang="es-ES" sz="3000" i="1" dirty="0">
                <a:solidFill>
                  <a:schemeClr val="bg2"/>
                </a:solidFill>
                <a:latin typeface="Calisto MT" panose="02040603050505030304" pitchFamily="18" charset="0"/>
              </a:rPr>
              <a:t>con otra sangre que no conozco. 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CDE3821-2F54-4918-8166-BA1B2C625CBD}"/>
              </a:ext>
            </a:extLst>
          </p:cNvPr>
          <p:cNvSpPr txBox="1"/>
          <p:nvPr/>
        </p:nvSpPr>
        <p:spPr>
          <a:xfrm>
            <a:off x="3932200" y="877528"/>
            <a:ext cx="37963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000" dirty="0">
                <a:solidFill>
                  <a:schemeClr val="bg2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1B2A5FB-2F8D-48AD-8654-F692A6577282}"/>
              </a:ext>
            </a:extLst>
          </p:cNvPr>
          <p:cNvSpPr txBox="1"/>
          <p:nvPr/>
        </p:nvSpPr>
        <p:spPr>
          <a:xfrm>
            <a:off x="206478" y="452285"/>
            <a:ext cx="26940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i="1" dirty="0">
                <a:solidFill>
                  <a:schemeClr val="bg2"/>
                </a:solidFill>
                <a:latin typeface="Calisto MT" panose="02040603050505030304" pitchFamily="18" charset="0"/>
              </a:rPr>
              <a:t>Voz - Juan Jose Torres -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39EF168-DDF3-4F57-8CB6-EC14232036AF}"/>
              </a:ext>
            </a:extLst>
          </p:cNvPr>
          <p:cNvSpPr txBox="1"/>
          <p:nvPr/>
        </p:nvSpPr>
        <p:spPr>
          <a:xfrm>
            <a:off x="3033254" y="495650"/>
            <a:ext cx="8817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chemeClr val="bg2"/>
                </a:solidFill>
                <a:latin typeface="Calisto MT" panose="02040603050505030304" pitchFamily="18" charset="0"/>
              </a:rPr>
              <a:t>Todos los derechos de autor © pertenecen a los respectivos artistas / fotógrafos</a:t>
            </a:r>
            <a:endParaRPr lang="en-CA" dirty="0">
              <a:solidFill>
                <a:schemeClr val="bg2"/>
              </a:solidFill>
              <a:latin typeface="Calisto MT" panose="02040603050505030304" pitchFamily="18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074C201B-45FD-49F0-B02B-865E01B0BA6E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EAD0808-3EA4-4B15-8654-8F54D9802230}"/>
              </a:ext>
            </a:extLst>
          </p:cNvPr>
          <p:cNvSpPr/>
          <p:nvPr/>
        </p:nvSpPr>
        <p:spPr>
          <a:xfrm flipV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5">
                  <a:lumMod val="5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518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000">
        <p:sndAc>
          <p:stSnd>
            <p:snd r:embed="rId4" name="JuanJoseTorresVientodeAyer(TorcuatoLucadeTena).wav"/>
          </p:stSnd>
        </p:sndAc>
      </p:transition>
    </mc:Choice>
    <mc:Fallback>
      <p:transition spd="slow" advClick="0" advTm="1000">
        <p:sndAc>
          <p:stSnd>
            <p:snd r:embed="rId4" name="JuanJoseTorresVientodeAyer(TorcuatoLucadeTen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20"/>
                            </p:stCondLst>
                            <p:childTnLst>
                              <p:par>
                                <p:cTn id="29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2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2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62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42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420"/>
                            </p:stCondLst>
                            <p:childTnLst>
                              <p:par>
                                <p:cTn id="5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42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932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322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1820"/>
                            </p:stCondLst>
                            <p:childTnLst>
                              <p:par>
                                <p:cTn id="94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382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838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4620"/>
                            </p:stCondLst>
                            <p:childTnLst>
                              <p:par>
                                <p:cTn id="12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662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912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112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312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6" grpId="0"/>
      <p:bldP spid="11" grpId="0"/>
      <p:bldP spid="11" grpId="1"/>
      <p:bldP spid="2" grpId="0"/>
      <p:bldP spid="2" grpId="1"/>
      <p:bldP spid="8" grpId="0"/>
      <p:bldP spid="8" grpId="1"/>
      <p:bldP spid="12" grpId="0"/>
      <p:bldP spid="12" grpId="1"/>
      <p:bldP spid="14" grpId="0"/>
      <p:bldP spid="14" grpId="1"/>
      <p:bldP spid="15" grpId="0"/>
      <p:bldP spid="15" grpId="1"/>
      <p:bldP spid="16" grpId="0"/>
      <p:bldP spid="16" grpId="1"/>
      <p:bldP spid="21" grpId="0"/>
      <p:bldP spid="21" grpId="1"/>
      <p:bldP spid="22" grpId="0"/>
      <p:bldP spid="22" grpId="1"/>
      <p:bldP spid="17" grpId="0"/>
      <p:bldP spid="18" grpId="0"/>
      <p:bldP spid="23" grpId="0"/>
      <p:bldP spid="24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8CD2492-B9DA-4A7F-A8A5-C856C70694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ADC255C-D8AA-4AA2-8249-22588D5088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477EC6D-5F54-4150-A813-5815EB058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22C2F90-7AE3-4512-B8A7-AF9692D60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8824503-EDAE-47A2-A1A6-75D81AF37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50B7932-2479-445C-8CA7-D00EC11B7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77DD6D8-3C21-45E2-A26E-1B6AE30A5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D388462-C7D6-452D-B04D-7F2C10BC8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17DE263A-0985-4DAC-B8D5-26D11180D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2D0629B-A987-44A0-B672-773342664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B547D88-5C16-4DAC-96B8-401ED8270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8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/>
    </mc:Choice>
    <mc:Fallback>
      <p:transition spd="slow" advClick="0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190</Words>
  <Application>Microsoft Office PowerPoint</Application>
  <PresentationFormat>Panorámica</PresentationFormat>
  <Paragraphs>28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Courgette</vt:lpstr>
      <vt:lpstr>Kristen ITC</vt:lpstr>
      <vt:lpstr>Fiolex Girls</vt:lpstr>
      <vt:lpstr>Arial</vt:lpstr>
      <vt:lpstr>Calibri Light</vt:lpstr>
      <vt:lpstr>Calisto MT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50</cp:revision>
  <dcterms:created xsi:type="dcterms:W3CDTF">2020-11-01T14:10:59Z</dcterms:created>
  <dcterms:modified xsi:type="dcterms:W3CDTF">2020-11-07T23:28:55Z</dcterms:modified>
</cp:coreProperties>
</file>