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2" r:id="rId2"/>
    <p:sldMasterId id="2147483665" r:id="rId3"/>
  </p:sldMasterIdLst>
  <p:sldIdLst>
    <p:sldId id="257" r:id="rId4"/>
    <p:sldId id="258" r:id="rId5"/>
    <p:sldId id="259" r:id="rId6"/>
    <p:sldId id="260" r:id="rId7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qUXyrm44yhzWR4MKpfGdQ==" hashData="wqZAHQ5Rrsl+6oTTnKqjq2HUBg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E69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68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D652C9-4E16-4AD7-8131-0E29BD630961}" type="datetimeFigureOut">
              <a:rPr lang="es-ES"/>
              <a:pPr>
                <a:defRPr/>
              </a:pPr>
              <a:t>15/05/2016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E5ABB6-3D88-4CF2-8471-21203AE64EC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0D8A6C-3D0B-4B62-92E8-4CD9D72C9E76}" type="datetimeFigureOut">
              <a:rPr lang="es-ES"/>
              <a:pPr>
                <a:defRPr/>
              </a:pPr>
              <a:t>15/05/2016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6FD56B-3876-4F79-A824-36097FE9EACF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9E1C49EE-DDCB-4115-9EC0-52BE264E710C}" type="datetimeFigureOut">
              <a:rPr lang="es-ES"/>
              <a:pPr>
                <a:defRPr/>
              </a:pPr>
              <a:t>15/05/2016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89EFAA63-209F-42E4-B581-2AA70A0552E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3" r:id="rId1"/>
  </p:sldLayoutIdLst>
  <p:transition spd="slow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2051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78D4082A-6E23-481B-8938-15C57E68A4B0}" type="datetimeFigureOut">
              <a:rPr lang="es-ES"/>
              <a:pPr>
                <a:defRPr/>
              </a:pPr>
              <a:t>15/05/2016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A001787F-261E-4E96-ABB3-FE86853A3EB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4" r:id="rId1"/>
  </p:sldLayoutIdLst>
  <p:transition spd="slow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jpeg"/><Relationship Id="rId7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hyperlink" Target="http://delovividoyloso&#241;ado.blogspot.com.ar/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mailto:stellmar@gmail.com" TargetMode="External"/><Relationship Id="rId3" Type="http://schemas.openxmlformats.org/officeDocument/2006/relationships/image" Target="../media/image7.jpeg"/><Relationship Id="rId7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11" Type="http://schemas.openxmlformats.org/officeDocument/2006/relationships/image" Target="../media/image11.jpeg"/><Relationship Id="rId5" Type="http://schemas.openxmlformats.org/officeDocument/2006/relationships/image" Target="../media/image9.jpeg"/><Relationship Id="rId10" Type="http://schemas.openxmlformats.org/officeDocument/2006/relationships/image" Target="../media/image4.png"/><Relationship Id="rId4" Type="http://schemas.openxmlformats.org/officeDocument/2006/relationships/image" Target="../media/image8.jpeg"/><Relationship Id="rId9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hyperlink" Target="mailto:stellmar@gmail.com" TargetMode="Externa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delovividoylosonado.blogspot.com.ar/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3.png"/><Relationship Id="rId10" Type="http://schemas.openxmlformats.org/officeDocument/2006/relationships/image" Target="../media/image1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15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5833"/>
            </a:avLst>
          </a:prstGeom>
          <a:solidFill>
            <a:schemeClr val="bg1"/>
          </a:solidFill>
          <a:ln w="76200">
            <a:solidFill>
              <a:srgbClr val="EFB045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>
            <a:off x="179512" y="188640"/>
            <a:ext cx="8784976" cy="6480720"/>
          </a:xfrm>
          <a:prstGeom prst="frame">
            <a:avLst>
              <a:gd name="adj1" fmla="val 1341"/>
            </a:avLst>
          </a:prstGeom>
          <a:solidFill>
            <a:schemeClr val="bg1"/>
          </a:solidFill>
          <a:ln w="38100">
            <a:solidFill>
              <a:srgbClr val="EFB045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28" name="27 Rectángulo"/>
          <p:cNvSpPr/>
          <p:nvPr/>
        </p:nvSpPr>
        <p:spPr>
          <a:xfrm>
            <a:off x="3492500" y="1268413"/>
            <a:ext cx="1800225" cy="2305050"/>
          </a:xfrm>
          <a:prstGeom prst="rect">
            <a:avLst/>
          </a:prstGeom>
          <a:blipFill>
            <a:blip r:embed="rId3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49" name="48 Marco"/>
          <p:cNvSpPr/>
          <p:nvPr/>
        </p:nvSpPr>
        <p:spPr>
          <a:xfrm>
            <a:off x="3132261" y="908993"/>
            <a:ext cx="2520280" cy="3024336"/>
          </a:xfrm>
          <a:prstGeom prst="frame">
            <a:avLst>
              <a:gd name="adj1" fmla="val 13923"/>
            </a:avLst>
          </a:prstGeom>
          <a:solidFill>
            <a:schemeClr val="bg1"/>
          </a:solidFill>
          <a:ln w="28575">
            <a:solidFill>
              <a:srgbClr val="EFB045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50" name="49 Marco"/>
          <p:cNvSpPr/>
          <p:nvPr/>
        </p:nvSpPr>
        <p:spPr>
          <a:xfrm>
            <a:off x="3275856" y="1052736"/>
            <a:ext cx="2232248" cy="2736304"/>
          </a:xfrm>
          <a:prstGeom prst="frame">
            <a:avLst>
              <a:gd name="adj1" fmla="val 2158"/>
            </a:avLst>
          </a:prstGeom>
          <a:solidFill>
            <a:schemeClr val="bg1"/>
          </a:solidFill>
          <a:ln>
            <a:solidFill>
              <a:srgbClr val="EFB045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6228184" y="2636912"/>
            <a:ext cx="2130711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4800" dirty="0">
                <a:solidFill>
                  <a:srgbClr val="FFBA3F"/>
                </a:solidFill>
                <a:latin typeface="Monotype Corsiva" pitchFamily="66" charset="0"/>
              </a:rPr>
              <a:t>Desvarío</a:t>
            </a:r>
          </a:p>
        </p:txBody>
      </p:sp>
      <p:sp>
        <p:nvSpPr>
          <p:cNvPr id="22" name="21 CuadroTexto"/>
          <p:cNvSpPr txBox="1"/>
          <p:nvPr/>
        </p:nvSpPr>
        <p:spPr>
          <a:xfrm>
            <a:off x="6228184" y="4149080"/>
            <a:ext cx="2044149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800" dirty="0">
                <a:solidFill>
                  <a:srgbClr val="FFBA3F"/>
                </a:solidFill>
                <a:latin typeface="Monotype Corsiva" pitchFamily="66" charset="0"/>
              </a:rPr>
              <a:t>Candela Martí</a:t>
            </a:r>
          </a:p>
        </p:txBody>
      </p:sp>
      <p:pic>
        <p:nvPicPr>
          <p:cNvPr id="3089" name="23 Imagen" descr="MR_Déco Ethnique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860800"/>
            <a:ext cx="1439863" cy="2852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13 CuadroTexto">
            <a:hlinkClick r:id="rId5"/>
          </p:cNvPr>
          <p:cNvSpPr txBox="1">
            <a:spLocks noChangeArrowheads="1"/>
          </p:cNvSpPr>
          <p:nvPr/>
        </p:nvSpPr>
        <p:spPr bwMode="auto">
          <a:xfrm>
            <a:off x="5219700" y="5373688"/>
            <a:ext cx="3379788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>
                <a:solidFill>
                  <a:srgbClr val="FFBA3F"/>
                </a:solidFill>
                <a:latin typeface="Monotype Corsiva" pitchFamily="66" charset="0"/>
              </a:rPr>
              <a:t>http://delovividoylosonado.blogspot.com.ar/</a:t>
            </a:r>
          </a:p>
        </p:txBody>
      </p:sp>
      <p:pic>
        <p:nvPicPr>
          <p:cNvPr id="3091" name="18 Imagen" descr="MR_Autumn Street Style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388" y="765175"/>
            <a:ext cx="3887787" cy="596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2" name="23 Imagen" descr="MR_Jonquilles.pn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987675" y="4652963"/>
            <a:ext cx="2879725" cy="220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19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chemeClr val="bg1">
              <a:lumMod val="95000"/>
              <a:lumOff val="5000"/>
            </a:schemeClr>
          </a:solidFill>
          <a:ln w="76200">
            <a:solidFill>
              <a:srgbClr val="FFBA3F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23" name="22 Triángulo rectángulo"/>
          <p:cNvSpPr/>
          <p:nvPr/>
        </p:nvSpPr>
        <p:spPr>
          <a:xfrm rot="10800000">
            <a:off x="0" y="0"/>
            <a:ext cx="9144000" cy="6858000"/>
          </a:xfrm>
          <a:prstGeom prst="rtTriangle">
            <a:avLst/>
          </a:prstGeom>
          <a:solidFill>
            <a:srgbClr val="FFBA3F"/>
          </a:solidFill>
          <a:ln w="76200"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25" name="24 CuadroTexto"/>
          <p:cNvSpPr txBox="1"/>
          <p:nvPr/>
        </p:nvSpPr>
        <p:spPr>
          <a:xfrm>
            <a:off x="4067944" y="1484784"/>
            <a:ext cx="4094391" cy="769441"/>
          </a:xfrm>
          <a:prstGeom prst="rect">
            <a:avLst/>
          </a:prstGeom>
          <a:noFill/>
          <a:scene3d>
            <a:camera prst="obliqueTopRight"/>
            <a:lightRig rig="threePt" dir="t"/>
          </a:scene3d>
        </p:spPr>
        <p:txBody>
          <a:bodyPr wrap="none">
            <a:prstTxWarp prst="textChevronInverted">
              <a:avLst/>
            </a:prstTxWarp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4400" dirty="0">
                <a:solidFill>
                  <a:srgbClr val="FFBA3F"/>
                </a:solidFill>
                <a:latin typeface="Monotype Corsiva" pitchFamily="66" charset="0"/>
              </a:rPr>
              <a:t>Presentaciones Mar</a:t>
            </a:r>
          </a:p>
        </p:txBody>
      </p:sp>
      <p:sp>
        <p:nvSpPr>
          <p:cNvPr id="26" name="25 CuadroTexto"/>
          <p:cNvSpPr txBox="1"/>
          <p:nvPr/>
        </p:nvSpPr>
        <p:spPr>
          <a:xfrm>
            <a:off x="755576" y="4149080"/>
            <a:ext cx="4246675" cy="769441"/>
          </a:xfrm>
          <a:prstGeom prst="rect">
            <a:avLst/>
          </a:prstGeom>
          <a:noFill/>
          <a:scene3d>
            <a:camera prst="obliqueTopRight"/>
            <a:lightRig rig="threePt" dir="t"/>
          </a:scene3d>
        </p:spPr>
        <p:txBody>
          <a:bodyPr wrap="none">
            <a:prstTxWarp prst="textWave2">
              <a:avLst/>
            </a:prstTxWarp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4400" dirty="0">
                <a:solidFill>
                  <a:srgbClr val="FFBA3F"/>
                </a:solidFill>
                <a:latin typeface="Monotype Corsiva" pitchFamily="66" charset="0"/>
              </a:rPr>
              <a:t>Difundiendo  Poesía</a:t>
            </a:r>
          </a:p>
        </p:txBody>
      </p:sp>
      <p:sp>
        <p:nvSpPr>
          <p:cNvPr id="27" name="26 CuadroTexto"/>
          <p:cNvSpPr txBox="1"/>
          <p:nvPr/>
        </p:nvSpPr>
        <p:spPr>
          <a:xfrm>
            <a:off x="5508104" y="6021288"/>
            <a:ext cx="2031325" cy="461665"/>
          </a:xfrm>
          <a:prstGeom prst="rect">
            <a:avLst/>
          </a:prstGeom>
          <a:noFill/>
        </p:spPr>
        <p:txBody>
          <a:bodyPr wrap="none">
            <a:prstTxWarp prst="textWave2">
              <a:avLst/>
            </a:prstTxWarp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400" dirty="0">
                <a:solidFill>
                  <a:srgbClr val="FFBA3F"/>
                </a:solidFill>
                <a:latin typeface="Monotype Corsiva" pitchFamily="66" charset="0"/>
              </a:rPr>
              <a:t>Sin fines de lucro</a:t>
            </a:r>
          </a:p>
        </p:txBody>
      </p:sp>
      <p:pic>
        <p:nvPicPr>
          <p:cNvPr id="18" name="17 Imagen" descr="MR_Paper heart and flowers.pn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364163" y="4437063"/>
            <a:ext cx="1828800" cy="1125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1000">
    <p:fade/>
    <p:sndAc>
      <p:stSnd>
        <p:snd r:embed="rId2" name="235 Songs My Mother Taught Me, Dvorak Joshua Bell Romance of the Violi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6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6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" presetClass="exit" presetSubtype="5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" dur="7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3" presetClass="exit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" dur="7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9000"/>
                            </p:stCondLst>
                            <p:childTnLst>
                              <p:par>
                                <p:cTn id="3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6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4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15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5833"/>
            </a:avLst>
          </a:prstGeom>
          <a:solidFill>
            <a:schemeClr val="bg1"/>
          </a:solidFill>
          <a:ln w="76200">
            <a:solidFill>
              <a:srgbClr val="EFB045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>
            <a:off x="179512" y="188640"/>
            <a:ext cx="8784976" cy="6480720"/>
          </a:xfrm>
          <a:prstGeom prst="frame">
            <a:avLst>
              <a:gd name="adj1" fmla="val 1341"/>
            </a:avLst>
          </a:prstGeom>
          <a:solidFill>
            <a:schemeClr val="bg1"/>
          </a:solidFill>
          <a:ln w="38100">
            <a:solidFill>
              <a:srgbClr val="EFB045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28" name="27 Rectángulo"/>
          <p:cNvSpPr/>
          <p:nvPr/>
        </p:nvSpPr>
        <p:spPr>
          <a:xfrm>
            <a:off x="3492500" y="1268413"/>
            <a:ext cx="1800225" cy="2305050"/>
          </a:xfrm>
          <a:prstGeom prst="rect">
            <a:avLst/>
          </a:prstGeom>
          <a:blipFill>
            <a:blip r:embed="rId2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32" name="31 Rectángulo"/>
          <p:cNvSpPr/>
          <p:nvPr/>
        </p:nvSpPr>
        <p:spPr>
          <a:xfrm>
            <a:off x="3492500" y="1268413"/>
            <a:ext cx="1800225" cy="2305050"/>
          </a:xfrm>
          <a:prstGeom prst="rect">
            <a:avLst/>
          </a:prstGeom>
          <a:blipFill>
            <a:blip r:embed="rId3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41" name="40 Rectángulo"/>
          <p:cNvSpPr/>
          <p:nvPr/>
        </p:nvSpPr>
        <p:spPr>
          <a:xfrm>
            <a:off x="3492500" y="1268413"/>
            <a:ext cx="1800225" cy="230505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42" name="41 Rectángulo"/>
          <p:cNvSpPr/>
          <p:nvPr/>
        </p:nvSpPr>
        <p:spPr>
          <a:xfrm>
            <a:off x="3492500" y="1268413"/>
            <a:ext cx="1800225" cy="2305050"/>
          </a:xfrm>
          <a:prstGeom prst="rect">
            <a:avLst/>
          </a:prstGeom>
          <a:blipFill>
            <a:blip r:embed="rId5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43" name="42 Rectángulo"/>
          <p:cNvSpPr/>
          <p:nvPr/>
        </p:nvSpPr>
        <p:spPr>
          <a:xfrm>
            <a:off x="3492500" y="1268413"/>
            <a:ext cx="1800225" cy="2305050"/>
          </a:xfrm>
          <a:prstGeom prst="rect">
            <a:avLst/>
          </a:prstGeom>
          <a:blipFill>
            <a:blip r:embed="rId6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72" name="71 Rectángulo"/>
          <p:cNvSpPr/>
          <p:nvPr/>
        </p:nvSpPr>
        <p:spPr>
          <a:xfrm>
            <a:off x="4932363" y="981075"/>
            <a:ext cx="4427537" cy="157003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80000"/>
              </a:prst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600" b="1" i="1" dirty="0">
                <a:solidFill>
                  <a:srgbClr val="FFBA3F"/>
                </a:solidFill>
                <a:latin typeface="Monotype Corsiva" pitchFamily="66" charset="0"/>
              </a:rPr>
              <a:t>En este anochecer lluvioso y frío,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600" b="1" i="1" dirty="0">
                <a:solidFill>
                  <a:srgbClr val="FFBA3F"/>
                </a:solidFill>
                <a:latin typeface="Monotype Corsiva" pitchFamily="66" charset="0"/>
              </a:rPr>
              <a:t>recuerdo tu pasión de </a:t>
            </a:r>
            <a:r>
              <a:rPr lang="es-ES" sz="1600" b="1" dirty="0">
                <a:solidFill>
                  <a:srgbClr val="FFBA3F"/>
                </a:solidFill>
                <a:latin typeface="Monotype Corsiva" pitchFamily="66" charset="0"/>
              </a:rPr>
              <a:t>amor</a:t>
            </a:r>
            <a:r>
              <a:rPr lang="es-ES" sz="1600" b="1" i="1" dirty="0">
                <a:solidFill>
                  <a:srgbClr val="FFBA3F"/>
                </a:solidFill>
                <a:latin typeface="Monotype Corsiva" pitchFamily="66" charset="0"/>
              </a:rPr>
              <a:t> oscuro.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600" b="1" i="1" dirty="0">
                <a:solidFill>
                  <a:srgbClr val="FFBA3F"/>
                </a:solidFill>
                <a:latin typeface="Monotype Corsiva" pitchFamily="66" charset="0"/>
              </a:rPr>
              <a:t>Almática existencia, cual conjuro,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600" b="1" i="1" dirty="0">
                <a:solidFill>
                  <a:srgbClr val="FFBA3F"/>
                </a:solidFill>
                <a:latin typeface="Monotype Corsiva" pitchFamily="66" charset="0"/>
              </a:rPr>
              <a:t>que recorre mi ser y mi vacío.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600" b="1" i="1" dirty="0">
                <a:solidFill>
                  <a:srgbClr val="FFBA3F"/>
                </a:solidFill>
                <a:latin typeface="Monotype Corsiva" pitchFamily="66" charset="0"/>
              </a:rPr>
              <a:t/>
            </a:r>
            <a:br>
              <a:rPr lang="es-ES" sz="1600" b="1" i="1" dirty="0">
                <a:solidFill>
                  <a:srgbClr val="FFBA3F"/>
                </a:solidFill>
                <a:latin typeface="Monotype Corsiva" pitchFamily="66" charset="0"/>
              </a:rPr>
            </a:br>
            <a:endParaRPr lang="es-ES" sz="1600" b="1" i="1" dirty="0">
              <a:solidFill>
                <a:srgbClr val="FFBA3F"/>
              </a:solidFill>
              <a:latin typeface="Monotype Corsiva" pitchFamily="66" charset="0"/>
            </a:endParaRPr>
          </a:p>
        </p:txBody>
      </p:sp>
      <p:sp>
        <p:nvSpPr>
          <p:cNvPr id="75" name="74 Rectángulo"/>
          <p:cNvSpPr>
            <a:spLocks noChangeArrowheads="1"/>
          </p:cNvSpPr>
          <p:nvPr/>
        </p:nvSpPr>
        <p:spPr bwMode="auto">
          <a:xfrm>
            <a:off x="4932363" y="2133600"/>
            <a:ext cx="4572000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 b="1" i="1">
                <a:solidFill>
                  <a:srgbClr val="FFBA3F"/>
                </a:solidFill>
                <a:latin typeface="Monotype Corsiva" pitchFamily="66" charset="0"/>
              </a:rPr>
              <a:t>Me amarro, apresurada, a tu navío,</a:t>
            </a:r>
          </a:p>
          <a:p>
            <a:pPr algn="ctr"/>
            <a:r>
              <a:rPr lang="es-ES" sz="1600" b="1" i="1">
                <a:solidFill>
                  <a:srgbClr val="FFBA3F"/>
                </a:solidFill>
                <a:latin typeface="Monotype Corsiva" pitchFamily="66" charset="0"/>
              </a:rPr>
              <a:t>delirio que subyace bajo muro,</a:t>
            </a:r>
          </a:p>
          <a:p>
            <a:pPr algn="ctr"/>
            <a:r>
              <a:rPr lang="es-ES" sz="1600" b="1" i="1">
                <a:solidFill>
                  <a:srgbClr val="FFBA3F"/>
                </a:solidFill>
                <a:latin typeface="Monotype Corsiva" pitchFamily="66" charset="0"/>
              </a:rPr>
              <a:t>dejándome abrazar y me aventuro</a:t>
            </a:r>
          </a:p>
          <a:p>
            <a:pPr algn="ctr"/>
            <a:r>
              <a:rPr lang="es-ES" sz="1600" b="1" i="1">
                <a:solidFill>
                  <a:srgbClr val="FFBA3F"/>
                </a:solidFill>
                <a:latin typeface="Monotype Corsiva" pitchFamily="66" charset="0"/>
              </a:rPr>
              <a:t>a nombrarte en silencio. Desvarío.</a:t>
            </a:r>
          </a:p>
        </p:txBody>
      </p:sp>
      <p:sp>
        <p:nvSpPr>
          <p:cNvPr id="76" name="75 CuadroTexto"/>
          <p:cNvSpPr txBox="1">
            <a:spLocks noChangeArrowheads="1"/>
          </p:cNvSpPr>
          <p:nvPr/>
        </p:nvSpPr>
        <p:spPr bwMode="auto">
          <a:xfrm>
            <a:off x="5580063" y="3284538"/>
            <a:ext cx="3209925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600" b="1" i="1">
                <a:solidFill>
                  <a:srgbClr val="FFBA3F"/>
                </a:solidFill>
                <a:latin typeface="Monotype Corsiva" pitchFamily="66" charset="0"/>
              </a:rPr>
              <a:t>Y te siento en mi piel y, aunque me niegas,</a:t>
            </a:r>
          </a:p>
          <a:p>
            <a:pPr algn="ctr"/>
            <a:r>
              <a:rPr lang="es-ES" sz="1600" b="1" i="1">
                <a:solidFill>
                  <a:srgbClr val="FFBA3F"/>
                </a:solidFill>
                <a:latin typeface="Monotype Corsiva" pitchFamily="66" charset="0"/>
              </a:rPr>
              <a:t>palpo tu sed de mí.</a:t>
            </a:r>
          </a:p>
          <a:p>
            <a:pPr algn="ctr"/>
            <a:r>
              <a:rPr lang="es-ES" sz="1600" b="1" i="1">
                <a:solidFill>
                  <a:srgbClr val="FFBA3F"/>
                </a:solidFill>
                <a:latin typeface="Monotype Corsiva" pitchFamily="66" charset="0"/>
              </a:rPr>
              <a:t>Recorres el camino y cuando llegas</a:t>
            </a:r>
          </a:p>
          <a:p>
            <a:pPr algn="ctr"/>
            <a:r>
              <a:rPr lang="es-ES" sz="1600" b="1" i="1">
                <a:solidFill>
                  <a:srgbClr val="FFBA3F"/>
                </a:solidFill>
                <a:latin typeface="Monotype Corsiva" pitchFamily="66" charset="0"/>
              </a:rPr>
              <a:t>renace la liturgia del anhelo,</a:t>
            </a:r>
          </a:p>
          <a:p>
            <a:pPr algn="ctr"/>
            <a:r>
              <a:rPr lang="es-ES" sz="1600" b="1" i="1">
                <a:solidFill>
                  <a:srgbClr val="FFBA3F"/>
                </a:solidFill>
                <a:latin typeface="Monotype Corsiva" pitchFamily="66" charset="0"/>
              </a:rPr>
              <a:t>al borde de unos labios carmesí.</a:t>
            </a:r>
          </a:p>
          <a:p>
            <a:pPr algn="ctr"/>
            <a:endParaRPr lang="es-ES" sz="1600">
              <a:solidFill>
                <a:srgbClr val="FFBA3F"/>
              </a:solidFill>
              <a:latin typeface="Monotype Corsiva" pitchFamily="66" charset="0"/>
            </a:endParaRPr>
          </a:p>
        </p:txBody>
      </p:sp>
      <p:sp>
        <p:nvSpPr>
          <p:cNvPr id="77" name="76 Rectángulo"/>
          <p:cNvSpPr>
            <a:spLocks noChangeArrowheads="1"/>
          </p:cNvSpPr>
          <p:nvPr/>
        </p:nvSpPr>
        <p:spPr bwMode="auto">
          <a:xfrm>
            <a:off x="4932363" y="4581525"/>
            <a:ext cx="45720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 i="1">
                <a:solidFill>
                  <a:srgbClr val="000000"/>
                </a:solidFill>
                <a:latin typeface="Book Antiqua" pitchFamily="18" charset="0"/>
              </a:rPr>
              <a:t> </a:t>
            </a:r>
            <a:r>
              <a:rPr lang="es-ES" sz="1600" b="1" i="1">
                <a:solidFill>
                  <a:srgbClr val="FFBA3F"/>
                </a:solidFill>
                <a:latin typeface="Monotype Corsiva" pitchFamily="66" charset="0"/>
              </a:rPr>
              <a:t>Ya,</a:t>
            </a:r>
          </a:p>
          <a:p>
            <a:pPr algn="ctr"/>
            <a:r>
              <a:rPr lang="es-ES" sz="1600" b="1" i="1">
                <a:solidFill>
                  <a:srgbClr val="FFBA3F"/>
                </a:solidFill>
                <a:latin typeface="Monotype Corsiva" pitchFamily="66" charset="0"/>
              </a:rPr>
              <a:t>todo está en su lugar. Y yo en tu cielo</a:t>
            </a:r>
            <a:r>
              <a:rPr lang="es-ES" b="1" i="1">
                <a:solidFill>
                  <a:srgbClr val="000000"/>
                </a:solidFill>
                <a:latin typeface="Book Antiqua" pitchFamily="18" charset="0"/>
              </a:rPr>
              <a:t>.</a:t>
            </a:r>
            <a:endParaRPr lang="es-ES">
              <a:solidFill>
                <a:srgbClr val="FFFFFF"/>
              </a:solidFill>
            </a:endParaRPr>
          </a:p>
        </p:txBody>
      </p:sp>
      <p:sp>
        <p:nvSpPr>
          <p:cNvPr id="80" name="79 CuadroTexto"/>
          <p:cNvSpPr txBox="1">
            <a:spLocks noChangeArrowheads="1"/>
          </p:cNvSpPr>
          <p:nvPr/>
        </p:nvSpPr>
        <p:spPr bwMode="auto">
          <a:xfrm>
            <a:off x="6588125" y="5373688"/>
            <a:ext cx="125095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 b="1" i="1">
                <a:solidFill>
                  <a:srgbClr val="FFBA3F"/>
                </a:solidFill>
                <a:latin typeface="Monotype Corsiva" pitchFamily="66" charset="0"/>
              </a:rPr>
              <a:t>Candela Martí</a:t>
            </a:r>
          </a:p>
        </p:txBody>
      </p:sp>
      <p:pic>
        <p:nvPicPr>
          <p:cNvPr id="4114" name="82 Imagen" descr="MR_Déco Ethnique.pn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3860800"/>
            <a:ext cx="1439863" cy="2852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4" name="83 CuadroTexto">
            <a:hlinkClick r:id="rId8"/>
          </p:cNvPr>
          <p:cNvSpPr txBox="1"/>
          <p:nvPr/>
        </p:nvSpPr>
        <p:spPr>
          <a:xfrm>
            <a:off x="6444208" y="6093296"/>
            <a:ext cx="1622560" cy="33855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1600" b="1" dirty="0">
                <a:solidFill>
                  <a:srgbClr val="FFBA3F"/>
                </a:solidFill>
                <a:latin typeface="Monotype Corsiva" pitchFamily="66" charset="0"/>
              </a:rPr>
              <a:t>stellmar@gmail.com</a:t>
            </a:r>
          </a:p>
        </p:txBody>
      </p:sp>
      <p:sp>
        <p:nvSpPr>
          <p:cNvPr id="85" name="84 CuadroTexto"/>
          <p:cNvSpPr txBox="1"/>
          <p:nvPr/>
        </p:nvSpPr>
        <p:spPr>
          <a:xfrm>
            <a:off x="6660232" y="3068960"/>
            <a:ext cx="904415" cy="646331"/>
          </a:xfrm>
          <a:prstGeom prst="rect">
            <a:avLst/>
          </a:prstGeom>
          <a:noFill/>
        </p:spPr>
        <p:txBody>
          <a:bodyPr wrap="none">
            <a:prstTxWarp prst="textStop">
              <a:avLst/>
            </a:prstTxWarp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3600" b="1" dirty="0">
                <a:solidFill>
                  <a:srgbClr val="EFB045"/>
                </a:solidFill>
                <a:latin typeface="Monotype Corsiva" pitchFamily="66" charset="0"/>
              </a:rPr>
              <a:t>Mar</a:t>
            </a:r>
          </a:p>
        </p:txBody>
      </p:sp>
      <p:pic>
        <p:nvPicPr>
          <p:cNvPr id="4117" name="23 Imagen" descr="MR_Autumn Street Style.pn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9388" y="765175"/>
            <a:ext cx="3887787" cy="596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8" name="24 Imagen" descr="MR_Jonquilles.pn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987675" y="4652963"/>
            <a:ext cx="2879725" cy="220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32 Rectángulo"/>
          <p:cNvSpPr/>
          <p:nvPr/>
        </p:nvSpPr>
        <p:spPr>
          <a:xfrm>
            <a:off x="3492500" y="1268413"/>
            <a:ext cx="1800225" cy="230505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34" name="33 Marco"/>
          <p:cNvSpPr/>
          <p:nvPr/>
        </p:nvSpPr>
        <p:spPr>
          <a:xfrm>
            <a:off x="3132261" y="908993"/>
            <a:ext cx="2520280" cy="3024336"/>
          </a:xfrm>
          <a:prstGeom prst="frame">
            <a:avLst>
              <a:gd name="adj1" fmla="val 13923"/>
            </a:avLst>
          </a:prstGeom>
          <a:solidFill>
            <a:schemeClr val="bg1"/>
          </a:solidFill>
          <a:ln w="28575">
            <a:solidFill>
              <a:srgbClr val="EFB045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35" name="34 Marco"/>
          <p:cNvSpPr/>
          <p:nvPr/>
        </p:nvSpPr>
        <p:spPr>
          <a:xfrm>
            <a:off x="3275856" y="1052736"/>
            <a:ext cx="2232248" cy="2736304"/>
          </a:xfrm>
          <a:prstGeom prst="frame">
            <a:avLst>
              <a:gd name="adj1" fmla="val 2158"/>
            </a:avLst>
          </a:prstGeom>
          <a:solidFill>
            <a:schemeClr val="bg1"/>
          </a:solidFill>
          <a:ln>
            <a:solidFill>
              <a:srgbClr val="EFB045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 spd="slow" advClick="0" advTm="7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7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9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4" presetClass="path" presetSubtype="0" accel="50000" decel="50000" fill="hold" grpId="1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Motion origin="layout" path="M 0 0  C 0.023 0.00133  0.042 0.012  0.052 0.028  L 0.075 0.06533  C 0.08 0.07333  0.088 0.07733  0.098 0.07733  C 0.112 0.07733  0.124 0.06667  0.125 0.05067  C 0.124 0.03733  0.112 0.02533  0.098 0.02533  C 0.088 0.02533  0.08 0.03067  0.075 0.03733  L 0.052 0.07467  C 0.042 0.09067  0.023 0.10133  0 0.10267  C -0.023 0.10133  -0.042 0.09067  -0.052 0.07467  L -0.075 0.03733  C -0.08 0.03067  -0.088 0.02533  -0.098 0.02533  C -0.112 0.02533  -0.124 0.03733  -0.125 0.05067  C -0.124 0.06667  -0.112 0.07733  -0.098 0.07733  C -0.088 0.07733  -0.08 0.07333  -0.075 0.06533  L -0.052 0.028  C -0.042 0.012  -0.023 0.00133  0 0  Z" pathEditMode="relative" ptsTypes="">
                                      <p:cBhvr>
                                        <p:cTn id="40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9310"/>
                            </p:stCondLst>
                            <p:childTnLst>
                              <p:par>
                                <p:cTn id="42" presetID="10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2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5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5310"/>
                            </p:stCondLst>
                            <p:childTnLst>
                              <p:par>
                                <p:cTn id="5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0" dur="3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3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41" grpId="0" animBg="1"/>
      <p:bldP spid="42" grpId="0" animBg="1"/>
      <p:bldP spid="43" grpId="0" animBg="1"/>
      <p:bldP spid="72" grpId="0"/>
      <p:bldP spid="72" grpId="1"/>
      <p:bldP spid="75" grpId="0"/>
      <p:bldP spid="75" grpId="1"/>
      <p:bldP spid="76" grpId="0"/>
      <p:bldP spid="76" grpId="1"/>
      <p:bldP spid="77" grpId="0"/>
      <p:bldP spid="77" grpId="1"/>
      <p:bldP spid="80" grpId="0"/>
      <p:bldP spid="80" grpId="1"/>
      <p:bldP spid="80" grpId="2"/>
      <p:bldP spid="3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3047110" y="2492896"/>
            <a:ext cx="3493392" cy="1815882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solidFill>
                  <a:srgbClr val="FFC000"/>
                </a:solidFill>
                <a:latin typeface="Monotype Corsiva" pitchFamily="66" charset="0"/>
              </a:rPr>
              <a:t>  Poema de Candela Martí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solidFill>
                  <a:srgbClr val="FFC000"/>
                </a:solidFill>
                <a:latin typeface="Monotype Corsiva" pitchFamily="66" charset="0"/>
              </a:rPr>
              <a:t>     </a:t>
            </a:r>
            <a:r>
              <a:rPr lang="es-ES" sz="2800" dirty="0" err="1">
                <a:solidFill>
                  <a:srgbClr val="FFC000"/>
                </a:solidFill>
                <a:latin typeface="Monotype Corsiva" pitchFamily="66" charset="0"/>
              </a:rPr>
              <a:t>Sant</a:t>
            </a:r>
            <a:r>
              <a:rPr lang="es-ES" sz="2800" dirty="0">
                <a:solidFill>
                  <a:srgbClr val="FFC000"/>
                </a:solidFill>
                <a:latin typeface="Monotype Corsiva" pitchFamily="66" charset="0"/>
              </a:rPr>
              <a:t> </a:t>
            </a:r>
            <a:r>
              <a:rPr lang="es-ES" sz="2800" dirty="0" err="1">
                <a:solidFill>
                  <a:srgbClr val="FFC000"/>
                </a:solidFill>
                <a:latin typeface="Monotype Corsiva" pitchFamily="66" charset="0"/>
              </a:rPr>
              <a:t>Cugat</a:t>
            </a:r>
            <a:r>
              <a:rPr lang="es-ES" sz="2800" dirty="0">
                <a:solidFill>
                  <a:srgbClr val="FFC000"/>
                </a:solidFill>
                <a:latin typeface="Monotype Corsiva" pitchFamily="66" charset="0"/>
              </a:rPr>
              <a:t> del </a:t>
            </a:r>
            <a:r>
              <a:rPr lang="es-ES" sz="2800" dirty="0" err="1">
                <a:solidFill>
                  <a:srgbClr val="FFC000"/>
                </a:solidFill>
                <a:latin typeface="Monotype Corsiva" pitchFamily="66" charset="0"/>
              </a:rPr>
              <a:t>Vallès</a:t>
            </a:r>
            <a:endParaRPr lang="es-ES" sz="2800" dirty="0">
              <a:solidFill>
                <a:srgbClr val="FFC000"/>
              </a:solidFill>
              <a:latin typeface="Monotype Corsiva" pitchFamily="66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solidFill>
                  <a:srgbClr val="FFC000"/>
                </a:solidFill>
                <a:latin typeface="Monotype Corsiva" pitchFamily="66" charset="0"/>
              </a:rPr>
              <a:t>          - Barcelona -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2800" dirty="0">
              <a:latin typeface="Monotype Corsiva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851920" y="3933056"/>
            <a:ext cx="1697901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400" dirty="0" err="1">
                <a:solidFill>
                  <a:srgbClr val="FFBA3F"/>
                </a:solidFill>
                <a:latin typeface="Monotype Corsiva" pitchFamily="66" charset="0"/>
              </a:rPr>
              <a:t>Tubes:Maryse</a:t>
            </a:r>
            <a:endParaRPr lang="es-ES" sz="2400" dirty="0">
              <a:solidFill>
                <a:srgbClr val="FFBA3F"/>
              </a:solidFill>
              <a:latin typeface="Monotype Corsiva" pitchFamily="66" charset="0"/>
            </a:endParaRPr>
          </a:p>
        </p:txBody>
      </p:sp>
      <p:sp>
        <p:nvSpPr>
          <p:cNvPr id="5" name="4 CuadroTexto">
            <a:hlinkClick r:id="rId2"/>
          </p:cNvPr>
          <p:cNvSpPr txBox="1"/>
          <p:nvPr/>
        </p:nvSpPr>
        <p:spPr>
          <a:xfrm>
            <a:off x="3347864" y="5589240"/>
            <a:ext cx="2342308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400" b="1" u="sng" dirty="0">
                <a:solidFill>
                  <a:srgbClr val="FFBA3F"/>
                </a:solidFill>
                <a:latin typeface="Monotype Corsiva" pitchFamily="66" charset="0"/>
              </a:rPr>
              <a:t>stellmar@gmail.com</a:t>
            </a:r>
          </a:p>
        </p:txBody>
      </p:sp>
      <p:sp>
        <p:nvSpPr>
          <p:cNvPr id="6" name="5 Botón de acción: Final">
            <a:hlinkClick r:id="" action="ppaction://hlinkshowjump?jump=endshow" highlightClick="1"/>
          </p:cNvPr>
          <p:cNvSpPr/>
          <p:nvPr/>
        </p:nvSpPr>
        <p:spPr>
          <a:xfrm>
            <a:off x="7740650" y="5949950"/>
            <a:ext cx="719138" cy="287338"/>
          </a:xfrm>
          <a:prstGeom prst="actionButtonEnd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Botón de acción: Comienzo">
            <a:hlinkClick r:id="rId3" action="ppaction://hlinksldjump" highlightClick="1"/>
          </p:cNvPr>
          <p:cNvSpPr/>
          <p:nvPr/>
        </p:nvSpPr>
        <p:spPr>
          <a:xfrm>
            <a:off x="827088" y="6021388"/>
            <a:ext cx="720725" cy="287337"/>
          </a:xfrm>
          <a:prstGeom prst="actionButtonBeginning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483768" y="4365104"/>
            <a:ext cx="4572000" cy="707886"/>
          </a:xfrm>
          <a:prstGeom prst="rect">
            <a:avLst/>
          </a:prstGeom>
        </p:spPr>
        <p:txBody>
          <a:bodyPr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defRPr/>
            </a:pPr>
            <a:r>
              <a:rPr lang="en-US" dirty="0"/>
              <a:t> </a:t>
            </a:r>
            <a:r>
              <a:rPr lang="en-US" sz="2000" dirty="0">
                <a:solidFill>
                  <a:srgbClr val="FFC000"/>
                </a:solidFill>
                <a:latin typeface="Monotype Corsiva" pitchFamily="66" charset="0"/>
              </a:rPr>
              <a:t>Songs My Mother Taught Me, Dvorak Joshua Bell Romance of the Violin</a:t>
            </a:r>
            <a:endParaRPr lang="es-ES" sz="2000" dirty="0">
              <a:solidFill>
                <a:srgbClr val="FFC000"/>
              </a:solidFill>
              <a:latin typeface="Monotype Corsiva" pitchFamily="66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2195736" y="5085184"/>
            <a:ext cx="4971233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400" dirty="0">
                <a:solidFill>
                  <a:srgbClr val="FFC000"/>
                </a:solidFill>
                <a:latin typeface="Monotype Corsiva" pitchFamily="66" charset="0"/>
                <a:hlinkClick r:id="rId4"/>
              </a:rPr>
              <a:t>http://delovividoylosonado.blogspot.com.ar/</a:t>
            </a:r>
            <a:endParaRPr lang="es-ES" sz="2400" dirty="0">
              <a:solidFill>
                <a:srgbClr val="FFC00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Tema de Office">
  <a:themeElements>
    <a:clrScheme name="Personalizado 11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C000"/>
      </a:hlink>
      <a:folHlink>
        <a:srgbClr val="FFC0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Tema de Office">
  <a:themeElements>
    <a:clrScheme name="Personalizado 11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C000"/>
      </a:hlink>
      <a:folHlink>
        <a:srgbClr val="FFC0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</TotalTime>
  <Words>176</Words>
  <Application>Microsoft Office PowerPoint</Application>
  <PresentationFormat>Presentación en pantalla (4:3)</PresentationFormat>
  <Paragraphs>34</Paragraphs>
  <Slides>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4</vt:i4>
      </vt:variant>
    </vt:vector>
  </HeadingPairs>
  <TitlesOfParts>
    <vt:vector size="11" baseType="lpstr">
      <vt:lpstr>Arial</vt:lpstr>
      <vt:lpstr>Calibri</vt:lpstr>
      <vt:lpstr>Monotype Corsiva</vt:lpstr>
      <vt:lpstr>Book Antiqua</vt:lpstr>
      <vt:lpstr>1_Tema de Office</vt:lpstr>
      <vt:lpstr>2_Tema de Office</vt:lpstr>
      <vt:lpstr>Diseño predeterminado</vt:lpstr>
      <vt:lpstr>Diapositiva 1</vt:lpstr>
      <vt:lpstr>Diapositiva 2</vt:lpstr>
      <vt:lpstr>Diapositiva 3</vt:lpstr>
      <vt:lpstr>Diapositiva 4</vt:lpstr>
    </vt:vector>
  </TitlesOfParts>
  <Company>SMRP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desvarío</dc:title>
  <dc:subject>Candela Martì</dc:subject>
  <dc:creator>Mar</dc:creator>
  <cp:lastModifiedBy>Mar</cp:lastModifiedBy>
  <cp:revision>20</cp:revision>
  <dcterms:created xsi:type="dcterms:W3CDTF">2016-05-12T13:44:22Z</dcterms:created>
  <dcterms:modified xsi:type="dcterms:W3CDTF">2016-05-15T23:16:08Z</dcterms:modified>
</cp:coreProperties>
</file>