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8" r:id="rId3"/>
    <p:sldId id="256" r:id="rId4"/>
    <p:sldId id="277" r:id="rId5"/>
    <p:sldId id="270" r:id="rId6"/>
    <p:sldId id="271" r:id="rId7"/>
    <p:sldId id="269" r:id="rId8"/>
    <p:sldId id="268" r:id="rId9"/>
    <p:sldId id="265" r:id="rId10"/>
    <p:sldId id="264" r:id="rId11"/>
    <p:sldId id="276" r:id="rId12"/>
    <p:sldId id="263" r:id="rId13"/>
    <p:sldId id="261" r:id="rId14"/>
    <p:sldId id="279" r:id="rId15"/>
    <p:sldId id="280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3EowPmf/JQq2yoJKwU0NA" hashData="N15Qrii6MOxb54q5EJDneoNuhf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990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5AD3-D06D-4042-B689-5D80D0F7019B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2106D-5C06-408E-94DD-1867A1F9F0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5AD3-D06D-4042-B689-5D80D0F7019B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2106D-5C06-408E-94DD-1867A1F9F0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5AD3-D06D-4042-B689-5D80D0F7019B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2106D-5C06-408E-94DD-1867A1F9F0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5AD3-D06D-4042-B689-5D80D0F7019B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2106D-5C06-408E-94DD-1867A1F9F0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5AD3-D06D-4042-B689-5D80D0F7019B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2106D-5C06-408E-94DD-1867A1F9F0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5AD3-D06D-4042-B689-5D80D0F7019B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2106D-5C06-408E-94DD-1867A1F9F0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5AD3-D06D-4042-B689-5D80D0F7019B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2106D-5C06-408E-94DD-1867A1F9F0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5AD3-D06D-4042-B689-5D80D0F7019B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2106D-5C06-408E-94DD-1867A1F9F0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5AD3-D06D-4042-B689-5D80D0F7019B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2106D-5C06-408E-94DD-1867A1F9F0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5AD3-D06D-4042-B689-5D80D0F7019B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2106D-5C06-408E-94DD-1867A1F9F0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5AD3-D06D-4042-B689-5D80D0F7019B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2106D-5C06-408E-94DD-1867A1F9F0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ED1519-B20F-4757-8BF8-4C80A5113A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1E5AD3-D06D-4042-B689-5D80D0F7019B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2106D-5C06-408E-94DD-1867A1F9F0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2F241E-75A5-45F0-B15B-E96EB95EFE4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7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57224" y="0"/>
            <a:ext cx="742955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a77abh1339546016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928662" y="5143512"/>
            <a:ext cx="3086100" cy="600075"/>
          </a:xfrm>
          <a:prstGeom prst="rect">
            <a:avLst/>
          </a:prstGeom>
        </p:spPr>
      </p:pic>
      <p:pic>
        <p:nvPicPr>
          <p:cNvPr id="9" name="8 Imagen" descr="PMz4wp1339546053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071670" y="5929330"/>
            <a:ext cx="3076575" cy="600075"/>
          </a:xfrm>
          <a:prstGeom prst="rect">
            <a:avLst/>
          </a:prstGeom>
        </p:spPr>
      </p:pic>
    </p:spTree>
  </p:cSld>
  <p:clrMapOvr>
    <a:masterClrMapping/>
  </p:clrMapOvr>
  <p:transition advTm="18000">
    <p:sndAc>
      <p:stSnd>
        <p:snd r:embed="rId2" name="nuestro secre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8-getme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orazón"/>
          <p:cNvSpPr/>
          <p:nvPr/>
        </p:nvSpPr>
        <p:spPr>
          <a:xfrm>
            <a:off x="571472" y="0"/>
            <a:ext cx="8072494" cy="6858000"/>
          </a:xfrm>
          <a:prstGeom prst="heart">
            <a:avLst/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 h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571472" y="0"/>
            <a:ext cx="8072494" cy="6858000"/>
          </a:xfrm>
          <a:prstGeom prst="heart">
            <a:avLst/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 h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214282" y="357166"/>
            <a:ext cx="857256" cy="642918"/>
          </a:xfrm>
          <a:prstGeom prst="heart">
            <a:avLst/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 h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214282" y="1428736"/>
            <a:ext cx="857256" cy="642918"/>
          </a:xfrm>
          <a:prstGeom prst="heart">
            <a:avLst/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 h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214282" y="2643182"/>
            <a:ext cx="857256" cy="642918"/>
          </a:xfrm>
          <a:prstGeom prst="heart">
            <a:avLst/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 h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214282" y="4000504"/>
            <a:ext cx="857256" cy="642918"/>
          </a:xfrm>
          <a:prstGeom prst="heart">
            <a:avLst/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 h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214282" y="5715016"/>
            <a:ext cx="857256" cy="642918"/>
          </a:xfrm>
          <a:prstGeom prst="heart">
            <a:avLst/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 h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8286744" y="428604"/>
            <a:ext cx="857256" cy="642918"/>
          </a:xfrm>
          <a:prstGeom prst="heart">
            <a:avLst/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 h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>
            <a:off x="8286744" y="1500174"/>
            <a:ext cx="857256" cy="642918"/>
          </a:xfrm>
          <a:prstGeom prst="heart">
            <a:avLst/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 h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>
            <a:off x="8286744" y="2714620"/>
            <a:ext cx="857256" cy="642918"/>
          </a:xfrm>
          <a:prstGeom prst="heart">
            <a:avLst/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 h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>
            <a:off x="8286744" y="4071942"/>
            <a:ext cx="857256" cy="642918"/>
          </a:xfrm>
          <a:prstGeom prst="heart">
            <a:avLst/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 h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razón"/>
          <p:cNvSpPr/>
          <p:nvPr/>
        </p:nvSpPr>
        <p:spPr>
          <a:xfrm>
            <a:off x="8286744" y="5786454"/>
            <a:ext cx="857256" cy="642918"/>
          </a:xfrm>
          <a:prstGeom prst="heart">
            <a:avLst/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 h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1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29efaed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2"/>
            <a:ext cx="9144000" cy="6858001"/>
          </a:xfrm>
        </p:spPr>
      </p:pic>
      <p:sp>
        <p:nvSpPr>
          <p:cNvPr id="5" name="4 Luna"/>
          <p:cNvSpPr/>
          <p:nvPr/>
        </p:nvSpPr>
        <p:spPr>
          <a:xfrm>
            <a:off x="0" y="0"/>
            <a:ext cx="9144000" cy="6572272"/>
          </a:xfrm>
          <a:prstGeom prst="moon">
            <a:avLst/>
          </a:prstGeom>
          <a:solidFill>
            <a:schemeClr val="bg2">
              <a:lumMod val="75000"/>
              <a:alpha val="73000"/>
            </a:schemeClr>
          </a:solidFill>
          <a:scene3d>
            <a:camera prst="orthographicFront"/>
            <a:lightRig rig="threePt" dir="t"/>
          </a:scene3d>
          <a:sp3d>
            <a:bevelT w="635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a803b0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357290" y="0"/>
            <a:ext cx="650082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9b62cb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142852"/>
            <a:ext cx="5929354" cy="764172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www.joseluisavilaherrera.BLOGSPOT.com-flores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23422">
            <a:off x="2742287" y="4472559"/>
            <a:ext cx="3071834" cy="2983519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928662" y="3143248"/>
            <a:ext cx="3786182" cy="3714752"/>
          </a:xfrm>
          <a:prstGeom prst="teardrop">
            <a:avLst/>
          </a:prstGeom>
          <a:solidFill>
            <a:schemeClr val="accent6">
              <a:lumMod val="50000"/>
              <a:alpha val="8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71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025846">
            <a:off x="4762081" y="3200721"/>
            <a:ext cx="3537005" cy="3599804"/>
          </a:xfrm>
          <a:prstGeom prst="teardrop">
            <a:avLst/>
          </a:prstGeom>
          <a:solidFill>
            <a:schemeClr val="accent6">
              <a:lumMod val="50000"/>
              <a:alpha val="8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71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932567">
            <a:off x="1021611" y="-211303"/>
            <a:ext cx="3500462" cy="3674405"/>
          </a:xfrm>
          <a:prstGeom prst="teardrop">
            <a:avLst/>
          </a:prstGeom>
          <a:solidFill>
            <a:schemeClr val="accent6">
              <a:lumMod val="50000"/>
              <a:alpha val="8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71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flipH="1" flipV="1">
            <a:off x="4786312" y="-285776"/>
            <a:ext cx="3643340" cy="3571900"/>
          </a:xfrm>
          <a:prstGeom prst="teardrop">
            <a:avLst/>
          </a:prstGeom>
          <a:solidFill>
            <a:schemeClr val="accent6">
              <a:lumMod val="50000"/>
              <a:alpha val="8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71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5433a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7"/>
            <a:ext cx="9144000" cy="684508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208b9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143668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0" y="0"/>
            <a:ext cx="9144000" cy="6858000"/>
          </a:xfrm>
          <a:prstGeom prst="hear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428596" y="571480"/>
            <a:ext cx="8358214" cy="5634054"/>
          </a:xfrm>
          <a:prstGeom prst="hear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1357290" y="1142984"/>
            <a:ext cx="6510350" cy="4991136"/>
          </a:xfrm>
          <a:prstGeom prst="hear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928794" y="1714488"/>
            <a:ext cx="5376866" cy="4286280"/>
          </a:xfrm>
          <a:prstGeom prst="hear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d_ki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Marcador de contenido" descr="4f4a080b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9144000" cy="6909837"/>
          </a:xfrm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uple545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mensità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1357322" cy="6858000"/>
          </a:xfrm>
          <a:prstGeom prst="rect">
            <a:avLst/>
          </a:prstGeom>
          <a:solidFill>
            <a:srgbClr val="FF00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357290" y="0"/>
            <a:ext cx="1357322" cy="6858000"/>
          </a:xfrm>
          <a:prstGeom prst="rect">
            <a:avLst/>
          </a:prstGeom>
          <a:solidFill>
            <a:srgbClr val="FF00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714612" y="0"/>
            <a:ext cx="1357322" cy="6858000"/>
          </a:xfrm>
          <a:prstGeom prst="rect">
            <a:avLst/>
          </a:prstGeom>
          <a:solidFill>
            <a:srgbClr val="FF00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071934" y="0"/>
            <a:ext cx="1357322" cy="6858000"/>
          </a:xfrm>
          <a:prstGeom prst="rect">
            <a:avLst/>
          </a:prstGeom>
          <a:solidFill>
            <a:srgbClr val="FF00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429256" y="0"/>
            <a:ext cx="1357322" cy="6858000"/>
          </a:xfrm>
          <a:prstGeom prst="rect">
            <a:avLst/>
          </a:prstGeom>
          <a:solidFill>
            <a:srgbClr val="FF00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786578" y="0"/>
            <a:ext cx="1143008" cy="6858000"/>
          </a:xfrm>
          <a:prstGeom prst="rect">
            <a:avLst/>
          </a:prstGeom>
          <a:solidFill>
            <a:srgbClr val="FF00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8001024" y="0"/>
            <a:ext cx="1142976" cy="57148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solidFill>
            <a:srgbClr val="FF00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24896f0e124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-10000"/>
          </a:blip>
          <a:stretch>
            <a:fillRect/>
          </a:stretch>
        </p:blipFill>
        <p:spPr>
          <a:xfrm>
            <a:off x="1000100" y="0"/>
            <a:ext cx="6715172" cy="6858000"/>
          </a:xfrm>
        </p:spPr>
      </p:pic>
      <p:pic>
        <p:nvPicPr>
          <p:cNvPr id="6" name="5 Imagen" descr="392421_195340750578942_100003090563097_326330_1993358321_n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/>
          </a:blip>
          <a:srcRect l="6804" r="27419"/>
          <a:stretch>
            <a:fillRect/>
          </a:stretch>
        </p:blipFill>
        <p:spPr>
          <a:xfrm>
            <a:off x="2214546" y="-539480"/>
            <a:ext cx="5050569" cy="63567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1428728" y="6000768"/>
            <a:ext cx="47083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	</a:t>
            </a:r>
            <a:r>
              <a:rPr lang="es-ES" sz="2800" dirty="0" smtClean="0">
                <a:solidFill>
                  <a:srgbClr val="FF0000"/>
                </a:solidFill>
                <a:latin typeface="Monotype Corsiva" pitchFamily="66" charset="0"/>
              </a:rPr>
              <a:t>Francisco del Olmo - Jazmín</a:t>
            </a:r>
            <a:endParaRPr lang="es-ES" sz="2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UESTRO SECRE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NUESTRO SECRETO</Template>
  <TotalTime>0</TotalTime>
  <Words>60</Words>
  <Application>Microsoft Office PowerPoint</Application>
  <PresentationFormat>Presentación en pantalla (4:3)</PresentationFormat>
  <Paragraphs>29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NUESTRO SECRETO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2012-06-12T23:45:26Z</dcterms:created>
  <dcterms:modified xsi:type="dcterms:W3CDTF">2012-06-12T23:48:10Z</dcterms:modified>
</cp:coreProperties>
</file>