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62" r:id="rId3"/>
    <p:sldId id="256" r:id="rId4"/>
  </p:sldIdLst>
  <p:sldSz cx="12192000" cy="6858000"/>
  <p:notesSz cx="6858000" cy="9144000"/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sF1zePRiFB56OUOOkLzAQ==" hashData="2K+d1ufaKP9uKd4H2axjgdEG7ycQQTD6LZ1E/JtZeE5j55Ux7UNNqW1S0N1Aik/5kyZWnzxsUZbnPy5gpLi7m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6242" autoAdjust="0"/>
  </p:normalViewPr>
  <p:slideViewPr>
    <p:cSldViewPr>
      <p:cViewPr varScale="1">
        <p:scale>
          <a:sx n="55" d="100"/>
          <a:sy n="55" d="100"/>
        </p:scale>
        <p:origin x="648" y="4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5CCC73-7104-4720-1239-E50A0226AA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9E3300-0809-59DB-798B-A6F910BA93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6BEF92-5CB2-5A1F-971B-B9AC232693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784922-A878-4860-BA8E-A12832641C75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7927271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2A2BC9-ED47-6230-02BC-71503C34E9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400595-2E4C-B8EC-FBB8-29276361F7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6BE00C-61F2-EAA9-C9BD-35D833E748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CB8B1A-0510-4564-ACC8-2BB44C222ED5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9124157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739A44-347F-CDC7-7A8C-9C71392604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3C1B2E-47CE-3C20-CACF-81E46CC995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09C0F3-D65B-0700-81A7-78F3846FF0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2E0C07-7B3D-47DC-8E93-0F9C1189287D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7728460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FC0CFD85-2C3F-39E2-91FC-2FF58AC2B4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717EDB1E-F6A9-0780-C67A-67546E0389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E99D5ABB-2E4D-9B2C-F676-57AD5D5A23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529F3A-D486-408A-8865-D3766B3E018D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5268503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E6A3714E-6F06-BB4E-B133-418F78D1F9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9643F130-8C89-4CE0-BD43-A36757FEC3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77E0E085-33DB-ED1E-5938-C33977FE3A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AC4063-8444-4A09-82A9-88209B0EC800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2949960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345E0C68-F02B-75F2-2F3D-4E7DE88475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C977CC1B-8D02-1153-2615-4FA29D9F7E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9F878C80-8F40-44A7-778C-AA5BE039A2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45F671-182F-4F48-9296-33E402674BC0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4555772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B07E524B-7B21-EE18-F377-A37FB7FDF2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8F8056D0-0943-3776-C561-D8182B3F1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7240D327-549D-D762-1450-8B8B42AA97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EBE83E-61FE-4F9E-A3AB-FD3AC61830CF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1349928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A6D5A404-4A13-973C-BEE0-5F78125A39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B50DC3E0-F12A-96CF-F5B7-E41C41EA83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46D063C-828F-03FB-0086-73A92924D3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01791D-5B7F-441F-9AD6-DB792C4608F0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0860725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E43280FE-C494-BE24-737E-52CC2A2DCA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65A74AA7-9CE8-A607-1281-AB49021609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538766AD-BB37-70B4-2CDC-9F01870515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C1C244-9B9F-4F6D-B481-39EC7906DA27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6488575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1EEE2E-E875-BAEF-01FD-5517733888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CAD262-0C24-71FC-463E-47EFAB4EA6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7248B8-CB2D-C1E7-396C-717D1F248D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5D2700-2F6D-4F8E-AA71-1AFE3215234E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9950585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BDB78B-C940-8CDA-E53C-AB2FB0E370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F368D1-6883-4C77-0142-ED8BF489FF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43ABDA-F2B8-DAC6-85E2-9CD0CB1608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42FE96-5C55-46F4-8F6F-C5519072F166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4706242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4EAA86A-37DE-BA1D-FE96-329EC09C22D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F803E9DC-B813-704D-3E13-CD06ABAB5E6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825FA63-48EB-1F6F-BED7-84DAFBD0FC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914400" eaLnBrk="1" hangingPunct="1"/>
            <a:endParaRPr lang="es-ES" altLang="es-ES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33644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4A763C06-AE51-E949-E553-F6623C23952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/>
              <a:t>Haga clic para modificar el estilo de título del patrón</a:t>
            </a:r>
            <a:endParaRPr lang="en-US" altLang="es-E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95CB53E7-2A9C-8B92-E1AA-FD745381D7D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/>
              <a:t>Haga clic para modificar los estilos de texto del patrón</a:t>
            </a:r>
          </a:p>
          <a:p>
            <a:pPr lvl="1"/>
            <a:r>
              <a:rPr lang="es-ES" altLang="es-ES"/>
              <a:t>Segundo nivel</a:t>
            </a:r>
          </a:p>
          <a:p>
            <a:pPr lvl="2"/>
            <a:r>
              <a:rPr lang="es-ES" altLang="es-ES"/>
              <a:t>Tercer nivel</a:t>
            </a:r>
          </a:p>
          <a:p>
            <a:pPr lvl="3"/>
            <a:r>
              <a:rPr lang="es-ES" altLang="es-ES"/>
              <a:t>Cuarto nivel</a:t>
            </a:r>
          </a:p>
          <a:p>
            <a:pPr lvl="4"/>
            <a:r>
              <a:rPr lang="es-ES" altLang="es-ES"/>
              <a:t>Quinto nivel</a:t>
            </a:r>
            <a:endParaRPr lang="en-US" altLang="es-E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AB8D79-B3D7-600F-C55A-77F21861E18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82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DF2BB5-906C-716E-E6D2-3C5E5496E7A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82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366B44-5E23-082A-6C2A-96F838E3FCF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82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052983E-FB69-4C4C-8AA2-51C5CBD0364A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anose="020B0004020202020204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anose="020B0004020202020204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anose="020B0004020202020204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anose="020B000402020202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anose="020B000402020202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anose="020B000402020202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anose="020B000402020202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anose="020B0004020202020204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3AEB3A25-110A-8928-BCFA-2D6F0BA58A94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9750086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13" Type="http://schemas.openxmlformats.org/officeDocument/2006/relationships/image" Target="../media/image10.gif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png"/><Relationship Id="rId12" Type="http://schemas.openxmlformats.org/officeDocument/2006/relationships/image" Target="../media/image9.jp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gif"/><Relationship Id="rId11" Type="http://schemas.openxmlformats.org/officeDocument/2006/relationships/image" Target="../media/image8.gif"/><Relationship Id="rId5" Type="http://schemas.openxmlformats.org/officeDocument/2006/relationships/image" Target="../media/image2.jpeg"/><Relationship Id="rId15" Type="http://schemas.openxmlformats.org/officeDocument/2006/relationships/image" Target="../media/image12.gif"/><Relationship Id="rId10" Type="http://schemas.openxmlformats.org/officeDocument/2006/relationships/image" Target="../media/image7.jpg"/><Relationship Id="rId4" Type="http://schemas.openxmlformats.org/officeDocument/2006/relationships/image" Target="../media/image1.gif"/><Relationship Id="rId9" Type="http://schemas.openxmlformats.org/officeDocument/2006/relationships/image" Target="../media/image6.gif"/><Relationship Id="rId14" Type="http://schemas.openxmlformats.org/officeDocument/2006/relationships/image" Target="../media/image11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4.png"/><Relationship Id="rId10" Type="http://schemas.openxmlformats.org/officeDocument/2006/relationships/image" Target="../media/image1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5">
            <a:extLst>
              <a:ext uri="{FF2B5EF4-FFF2-40B4-BE49-F238E27FC236}">
                <a16:creationId xmlns:a16="http://schemas.microsoft.com/office/drawing/2014/main" id="{18935CC7-F1BB-076E-24AE-141EFADFB06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/>
          <a:srcRect b="22700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softEdge rad="112500"/>
          </a:effectLst>
        </p:spPr>
      </p:pic>
      <p:pic>
        <p:nvPicPr>
          <p:cNvPr id="5" name="Picture 26">
            <a:extLst>
              <a:ext uri="{FF2B5EF4-FFF2-40B4-BE49-F238E27FC236}">
                <a16:creationId xmlns:a16="http://schemas.microsoft.com/office/drawing/2014/main" id="{033DD9BD-2DE0-B778-646F-92E29D2EA1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/>
          <a:srcRect b="26831"/>
          <a:stretch/>
        </p:blipFill>
        <p:spPr bwMode="auto">
          <a:xfrm>
            <a:off x="4295800" y="371115"/>
            <a:ext cx="7560839" cy="46083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26">
            <a:extLst>
              <a:ext uri="{FF2B5EF4-FFF2-40B4-BE49-F238E27FC236}">
                <a16:creationId xmlns:a16="http://schemas.microsoft.com/office/drawing/2014/main" id="{9F638C1F-0B00-3AA8-9EB2-1A6ED78D4F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/>
          <a:srcRect t="1" b="29252"/>
          <a:stretch/>
        </p:blipFill>
        <p:spPr bwMode="auto">
          <a:xfrm>
            <a:off x="-86658" y="0"/>
            <a:ext cx="12278658" cy="68579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CB1B4361-63C4-8154-A739-D64B6A20C5C0}"/>
              </a:ext>
            </a:extLst>
          </p:cNvPr>
          <p:cNvSpPr txBox="1"/>
          <p:nvPr/>
        </p:nvSpPr>
        <p:spPr>
          <a:xfrm>
            <a:off x="119336" y="836712"/>
            <a:ext cx="429580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5400" i="1" dirty="0">
                <a:solidFill>
                  <a:schemeClr val="bg1"/>
                </a:solidFill>
                <a:latin typeface="Book Antiqua" panose="02040602050305030304" pitchFamily="18" charset="0"/>
              </a:rPr>
              <a:t>Deseándote</a:t>
            </a:r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E1DD1E87-429C-1F2D-2CEB-755759A08D5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-6" y="0"/>
            <a:ext cx="12192000" cy="68579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Text Box 29">
            <a:extLst>
              <a:ext uri="{FF2B5EF4-FFF2-40B4-BE49-F238E27FC236}">
                <a16:creationId xmlns:a16="http://schemas.microsoft.com/office/drawing/2014/main" id="{5E147068-D4F0-6240-8BBC-83EC493674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9341" y="1870935"/>
            <a:ext cx="4176456" cy="3108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ES" sz="2800" i="1" dirty="0">
                <a:latin typeface="Book Antiqua" panose="02040602050305030304" pitchFamily="18" charset="0"/>
              </a:rPr>
              <a:t>Cada día, cada noche,</a:t>
            </a:r>
            <a:br>
              <a:rPr lang="es-ES_tradnl" altLang="es-ES" sz="2800" i="1" dirty="0">
                <a:latin typeface="Book Antiqua" panose="02040602050305030304" pitchFamily="18" charset="0"/>
              </a:rPr>
            </a:br>
            <a:r>
              <a:rPr lang="es-ES_tradnl" altLang="es-ES" sz="2800" i="1" dirty="0">
                <a:latin typeface="Book Antiqua" panose="02040602050305030304" pitchFamily="18" charset="0"/>
              </a:rPr>
              <a:t>imaginando como será el sabor de tus besos,</a:t>
            </a:r>
            <a:br>
              <a:rPr lang="es-ES_tradnl" altLang="es-ES" sz="2800" i="1" dirty="0">
                <a:latin typeface="Book Antiqua" panose="02040602050305030304" pitchFamily="18" charset="0"/>
              </a:rPr>
            </a:br>
            <a:r>
              <a:rPr lang="es-ES_tradnl" altLang="es-ES" sz="2800" i="1" dirty="0">
                <a:latin typeface="Book Antiqua" panose="02040602050305030304" pitchFamily="18" charset="0"/>
              </a:rPr>
              <a:t> anhelando una noche contigo de derroche,</a:t>
            </a:r>
            <a:br>
              <a:rPr lang="es-ES_tradnl" altLang="es-ES" sz="2800" i="1" dirty="0">
                <a:latin typeface="Book Antiqua" panose="02040602050305030304" pitchFamily="18" charset="0"/>
              </a:rPr>
            </a:br>
            <a:r>
              <a:rPr lang="es-ES_tradnl" altLang="es-ES" sz="2800" i="1" dirty="0">
                <a:latin typeface="Book Antiqua" panose="02040602050305030304" pitchFamily="18" charset="0"/>
              </a:rPr>
              <a:t>deseando entre mis brazos tenerte preso deseando.</a:t>
            </a:r>
          </a:p>
        </p:txBody>
      </p:sp>
      <p:pic>
        <p:nvPicPr>
          <p:cNvPr id="31" name="fyjgykjhfghojo">
            <a:hlinkClick r:id="" action="ppaction://media"/>
            <a:extLst>
              <a:ext uri="{FF2B5EF4-FFF2-40B4-BE49-F238E27FC236}">
                <a16:creationId xmlns:a16="http://schemas.microsoft.com/office/drawing/2014/main" id="{2BDB5994-37B3-F6D3-D48F-7E55D6D1817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7051340" y="7622703"/>
            <a:ext cx="609600" cy="609600"/>
          </a:xfrm>
          <a:prstGeom prst="rect">
            <a:avLst/>
          </a:prstGeom>
        </p:spPr>
      </p:pic>
      <p:pic>
        <p:nvPicPr>
          <p:cNvPr id="32" name="Picture 30">
            <a:extLst>
              <a:ext uri="{FF2B5EF4-FFF2-40B4-BE49-F238E27FC236}">
                <a16:creationId xmlns:a16="http://schemas.microsoft.com/office/drawing/2014/main" id="{BC3534AC-6248-62DA-845C-2BFCA51BA0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49" b="10000"/>
          <a:stretch/>
        </p:blipFill>
        <p:spPr bwMode="auto">
          <a:xfrm flipH="1">
            <a:off x="3935760" y="764704"/>
            <a:ext cx="7560840" cy="46085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3" name="Picture 30">
            <a:extLst>
              <a:ext uri="{FF2B5EF4-FFF2-40B4-BE49-F238E27FC236}">
                <a16:creationId xmlns:a16="http://schemas.microsoft.com/office/drawing/2014/main" id="{3F0D7BCC-9199-AE93-542B-4B33A457F6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297" b="7012"/>
          <a:stretch/>
        </p:blipFill>
        <p:spPr bwMode="auto">
          <a:xfrm flipH="1">
            <a:off x="11324" y="0"/>
            <a:ext cx="12180676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4" name="Imagen 33" descr="Imagen que contiene exterior, árbol, bosque, parado&#10;&#10;Descripción generada automáticamente">
            <a:extLst>
              <a:ext uri="{FF2B5EF4-FFF2-40B4-BE49-F238E27FC236}">
                <a16:creationId xmlns:a16="http://schemas.microsoft.com/office/drawing/2014/main" id="{51F6E725-9A97-3B1D-E09D-408E025DE84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4" y="0"/>
            <a:ext cx="12169352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5" name="Text Box 29">
            <a:extLst>
              <a:ext uri="{FF2B5EF4-FFF2-40B4-BE49-F238E27FC236}">
                <a16:creationId xmlns:a16="http://schemas.microsoft.com/office/drawing/2014/main" id="{0FCFBEE3-63DD-D03E-4935-BEF6D2D4CF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1672" y="1402898"/>
            <a:ext cx="3681191" cy="3970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ES" sz="2800" i="1" dirty="0">
                <a:solidFill>
                  <a:schemeClr val="bg1"/>
                </a:solidFill>
                <a:latin typeface="Book Antiqua" panose="02040602050305030304" pitchFamily="18" charset="0"/>
              </a:rPr>
              <a:t>Hacerte el amor una noche completa,</a:t>
            </a:r>
            <a:br>
              <a:rPr lang="es-ES_tradnl" altLang="es-ES" sz="2800" i="1" dirty="0">
                <a:solidFill>
                  <a:schemeClr val="bg1"/>
                </a:solidFill>
                <a:latin typeface="Book Antiqua" panose="02040602050305030304" pitchFamily="18" charset="0"/>
              </a:rPr>
            </a:br>
            <a:r>
              <a:rPr lang="es-ES_tradnl" altLang="es-ES" sz="2800" i="1" dirty="0">
                <a:solidFill>
                  <a:schemeClr val="bg1"/>
                </a:solidFill>
                <a:latin typeface="Book Antiqua" panose="02040602050305030304" pitchFamily="18" charset="0"/>
              </a:rPr>
              <a:t>con mis labios lentamente explorándote,</a:t>
            </a:r>
            <a:br>
              <a:rPr lang="es-ES_tradnl" altLang="es-ES" sz="2800" i="1" dirty="0">
                <a:solidFill>
                  <a:schemeClr val="bg1"/>
                </a:solidFill>
                <a:latin typeface="Book Antiqua" panose="02040602050305030304" pitchFamily="18" charset="0"/>
              </a:rPr>
            </a:br>
            <a:r>
              <a:rPr lang="es-ES_tradnl" altLang="es-ES" sz="2800" i="1" dirty="0">
                <a:solidFill>
                  <a:schemeClr val="bg1"/>
                </a:solidFill>
                <a:latin typeface="Book Antiqua" panose="02040602050305030304" pitchFamily="18" charset="0"/>
              </a:rPr>
              <a:t>sabes que de pasión mi alma esta repleta,</a:t>
            </a:r>
            <a:br>
              <a:rPr lang="es-ES_tradnl" altLang="es-ES" sz="2800" i="1" dirty="0">
                <a:solidFill>
                  <a:schemeClr val="bg1"/>
                </a:solidFill>
                <a:latin typeface="Book Antiqua" panose="02040602050305030304" pitchFamily="18" charset="0"/>
              </a:rPr>
            </a:br>
            <a:r>
              <a:rPr lang="es-ES_tradnl" altLang="es-ES" sz="2800" i="1" dirty="0">
                <a:solidFill>
                  <a:schemeClr val="bg1"/>
                </a:solidFill>
                <a:latin typeface="Book Antiqua" panose="02040602050305030304" pitchFamily="18" charset="0"/>
              </a:rPr>
              <a:t>sin poderlo evitar, estoy adorándote.</a:t>
            </a:r>
            <a:endParaRPr lang="es-ES" altLang="es-ES" sz="2800" i="1" dirty="0">
              <a:solidFill>
                <a:schemeClr val="bg1"/>
              </a:solidFill>
              <a:latin typeface="Book Antiqua" panose="02040602050305030304" pitchFamily="18" charset="0"/>
            </a:endParaRPr>
          </a:p>
        </p:txBody>
      </p:sp>
      <p:pic>
        <p:nvPicPr>
          <p:cNvPr id="36" name="Picture 32">
            <a:extLst>
              <a:ext uri="{FF2B5EF4-FFF2-40B4-BE49-F238E27FC236}">
                <a16:creationId xmlns:a16="http://schemas.microsoft.com/office/drawing/2014/main" id="{4ACE0516-B1A5-3694-C06E-49399C5D61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/>
          <a:srcRect/>
          <a:stretch/>
        </p:blipFill>
        <p:spPr bwMode="auto">
          <a:xfrm flipH="1">
            <a:off x="3575720" y="1124743"/>
            <a:ext cx="7560840" cy="47158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7" name="Picture 32">
            <a:extLst>
              <a:ext uri="{FF2B5EF4-FFF2-40B4-BE49-F238E27FC236}">
                <a16:creationId xmlns:a16="http://schemas.microsoft.com/office/drawing/2014/main" id="{359E189B-2422-323F-2782-91D972A422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/>
          <a:srcRect/>
          <a:stretch/>
        </p:blipFill>
        <p:spPr bwMode="auto">
          <a:xfrm flipH="1"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8" name="Imagen 37" descr="Imagen que contiene agua, tabla, lluvia, paraguas&#10;&#10;Descripción generada automáticamente">
            <a:extLst>
              <a:ext uri="{FF2B5EF4-FFF2-40B4-BE49-F238E27FC236}">
                <a16:creationId xmlns:a16="http://schemas.microsoft.com/office/drawing/2014/main" id="{48FB4006-2D69-852E-77B5-8D1DAF4D36DC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000"/>
          <a:stretch/>
        </p:blipFill>
        <p:spPr>
          <a:xfrm>
            <a:off x="0" y="-18438"/>
            <a:ext cx="12191999" cy="68579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9" name="Text Box 31">
            <a:extLst>
              <a:ext uri="{FF2B5EF4-FFF2-40B4-BE49-F238E27FC236}">
                <a16:creationId xmlns:a16="http://schemas.microsoft.com/office/drawing/2014/main" id="{DD696EBE-FA5D-8FDA-123C-3319522F2C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9336" y="1008453"/>
            <a:ext cx="3456383" cy="48320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ES" sz="2800" i="1" dirty="0">
                <a:solidFill>
                  <a:schemeClr val="bg1"/>
                </a:solidFill>
                <a:latin typeface="Book Antiqua" panose="02040602050305030304" pitchFamily="18" charset="0"/>
              </a:rPr>
              <a:t>Mi cuerpo pide a gritos que le hagas el amor,</a:t>
            </a:r>
            <a:br>
              <a:rPr lang="es-ES_tradnl" altLang="es-ES" sz="2800" i="1" dirty="0">
                <a:solidFill>
                  <a:schemeClr val="bg1"/>
                </a:solidFill>
                <a:latin typeface="Book Antiqua" panose="02040602050305030304" pitchFamily="18" charset="0"/>
              </a:rPr>
            </a:br>
            <a:r>
              <a:rPr lang="es-ES_tradnl" altLang="es-ES" sz="2800" i="1" dirty="0">
                <a:solidFill>
                  <a:schemeClr val="bg1"/>
                </a:solidFill>
                <a:latin typeface="Book Antiqua" panose="02040602050305030304" pitchFamily="18" charset="0"/>
              </a:rPr>
              <a:t>dejar libre los sentimientos </a:t>
            </a:r>
            <a:br>
              <a:rPr lang="es-ES_tradnl" altLang="es-ES" sz="2800" i="1" dirty="0">
                <a:solidFill>
                  <a:schemeClr val="bg1"/>
                </a:solidFill>
                <a:latin typeface="Book Antiqua" panose="02040602050305030304" pitchFamily="18" charset="0"/>
              </a:rPr>
            </a:br>
            <a:r>
              <a:rPr lang="es-ES_tradnl" altLang="es-ES" sz="2800" i="1" dirty="0">
                <a:solidFill>
                  <a:schemeClr val="bg1"/>
                </a:solidFill>
                <a:latin typeface="Book Antiqua" panose="02040602050305030304" pitchFamily="18" charset="0"/>
              </a:rPr>
              <a:t>que atan las pasiones,</a:t>
            </a:r>
            <a:br>
              <a:rPr lang="es-ES_tradnl" altLang="es-ES" sz="2800" i="1" dirty="0">
                <a:solidFill>
                  <a:schemeClr val="bg1"/>
                </a:solidFill>
                <a:latin typeface="Book Antiqua" panose="02040602050305030304" pitchFamily="18" charset="0"/>
              </a:rPr>
            </a:br>
            <a:r>
              <a:rPr lang="es-ES_tradnl" altLang="es-ES" sz="2800" i="1" dirty="0">
                <a:solidFill>
                  <a:schemeClr val="bg1"/>
                </a:solidFill>
                <a:latin typeface="Book Antiqua" panose="02040602050305030304" pitchFamily="18" charset="0"/>
              </a:rPr>
              <a:t> poder desnudar mi alma de todo pudor,</a:t>
            </a:r>
            <a:br>
              <a:rPr lang="es-ES_tradnl" altLang="es-ES" sz="2800" i="1" dirty="0">
                <a:solidFill>
                  <a:schemeClr val="bg1"/>
                </a:solidFill>
                <a:latin typeface="Book Antiqua" panose="02040602050305030304" pitchFamily="18" charset="0"/>
              </a:rPr>
            </a:br>
            <a:r>
              <a:rPr lang="es-ES_tradnl" altLang="es-ES" sz="2800" i="1" dirty="0">
                <a:solidFill>
                  <a:schemeClr val="bg1"/>
                </a:solidFill>
                <a:latin typeface="Book Antiqua" panose="02040602050305030304" pitchFamily="18" charset="0"/>
              </a:rPr>
              <a:t>entregarme a esas maravillosas sensaciones. </a:t>
            </a:r>
            <a:endParaRPr lang="es-ES" altLang="es-ES" sz="2800" i="1" dirty="0">
              <a:solidFill>
                <a:schemeClr val="bg1"/>
              </a:solidFill>
              <a:latin typeface="Book Antiqua" panose="02040602050305030304" pitchFamily="18" charset="0"/>
            </a:endParaRPr>
          </a:p>
        </p:txBody>
      </p:sp>
      <p:pic>
        <p:nvPicPr>
          <p:cNvPr id="40" name="Picture 34">
            <a:extLst>
              <a:ext uri="{FF2B5EF4-FFF2-40B4-BE49-F238E27FC236}">
                <a16:creationId xmlns:a16="http://schemas.microsoft.com/office/drawing/2014/main" id="{A59DA178-88DE-0B21-3DD6-2BB8F3081C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/>
          <a:srcRect b="11594"/>
          <a:stretch/>
        </p:blipFill>
        <p:spPr bwMode="auto">
          <a:xfrm>
            <a:off x="3215680" y="1484783"/>
            <a:ext cx="7560840" cy="46864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1" name="Picture 34">
            <a:extLst>
              <a:ext uri="{FF2B5EF4-FFF2-40B4-BE49-F238E27FC236}">
                <a16:creationId xmlns:a16="http://schemas.microsoft.com/office/drawing/2014/main" id="{C00B1D24-9CDB-D5DD-1A28-5B07045ABD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/>
          <a:srcRect b="13119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2" name="Imagen 41" descr="Nubes en el cielo&#10;&#10;Descripción generada automáticamente">
            <a:extLst>
              <a:ext uri="{FF2B5EF4-FFF2-40B4-BE49-F238E27FC236}">
                <a16:creationId xmlns:a16="http://schemas.microsoft.com/office/drawing/2014/main" id="{49AC2695-0616-F9C8-6960-4476CBA229E1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0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3" name="Text Box 33">
            <a:extLst>
              <a:ext uri="{FF2B5EF4-FFF2-40B4-BE49-F238E27FC236}">
                <a16:creationId xmlns:a16="http://schemas.microsoft.com/office/drawing/2014/main" id="{FA4308F2-DC77-3855-A207-D6509394AF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766" y="908720"/>
            <a:ext cx="3023914" cy="5262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ES" sz="2800" i="1" dirty="0">
                <a:solidFill>
                  <a:schemeClr val="bg1"/>
                </a:solidFill>
                <a:latin typeface="Book Antiqua" panose="02040602050305030304" pitchFamily="18" charset="0"/>
              </a:rPr>
              <a:t>Yo se que ansias hacerme tuya una vez más,</a:t>
            </a:r>
            <a:br>
              <a:rPr lang="es-ES_tradnl" altLang="es-ES" sz="2800" i="1" dirty="0">
                <a:solidFill>
                  <a:schemeClr val="bg1"/>
                </a:solidFill>
                <a:latin typeface="Book Antiqua" panose="02040602050305030304" pitchFamily="18" charset="0"/>
              </a:rPr>
            </a:br>
            <a:r>
              <a:rPr lang="es-ES_tradnl" altLang="es-ES" sz="2800" i="1" dirty="0">
                <a:solidFill>
                  <a:schemeClr val="bg1"/>
                </a:solidFill>
                <a:latin typeface="Book Antiqua" panose="02040602050305030304" pitchFamily="18" charset="0"/>
              </a:rPr>
              <a:t>que también deseas mis besos y mi pasión, ambos deseamos que este amor </a:t>
            </a:r>
            <a:br>
              <a:rPr lang="es-ES_tradnl" altLang="es-ES" sz="2800" i="1" dirty="0">
                <a:solidFill>
                  <a:schemeClr val="bg1"/>
                </a:solidFill>
                <a:latin typeface="Book Antiqua" panose="02040602050305030304" pitchFamily="18" charset="0"/>
              </a:rPr>
            </a:br>
            <a:r>
              <a:rPr lang="es-ES_tradnl" altLang="es-ES" sz="2800" i="1" dirty="0">
                <a:solidFill>
                  <a:schemeClr val="bg1"/>
                </a:solidFill>
                <a:latin typeface="Book Antiqua" panose="02040602050305030304" pitchFamily="18" charset="0"/>
              </a:rPr>
              <a:t>no termine jamás,</a:t>
            </a:r>
            <a:br>
              <a:rPr lang="es-ES_tradnl" altLang="es-ES" sz="2800" i="1" dirty="0">
                <a:solidFill>
                  <a:schemeClr val="bg1"/>
                </a:solidFill>
                <a:latin typeface="Book Antiqua" panose="02040602050305030304" pitchFamily="18" charset="0"/>
              </a:rPr>
            </a:br>
            <a:r>
              <a:rPr lang="es-ES_tradnl" altLang="es-ES" sz="2800" i="1" dirty="0">
                <a:solidFill>
                  <a:schemeClr val="bg1"/>
                </a:solidFill>
                <a:latin typeface="Book Antiqua" panose="02040602050305030304" pitchFamily="18" charset="0"/>
              </a:rPr>
              <a:t>porque tu me has convertido en tu obsesión.</a:t>
            </a:r>
            <a:endParaRPr lang="es-ES" altLang="es-ES" sz="2800" i="1" dirty="0">
              <a:solidFill>
                <a:schemeClr val="bg1"/>
              </a:solidFill>
              <a:latin typeface="Book Antiqua" panose="02040602050305030304" pitchFamily="18" charset="0"/>
            </a:endParaRPr>
          </a:p>
        </p:txBody>
      </p:sp>
      <p:pic>
        <p:nvPicPr>
          <p:cNvPr id="44" name="Imagen 43">
            <a:extLst>
              <a:ext uri="{FF2B5EF4-FFF2-40B4-BE49-F238E27FC236}">
                <a16:creationId xmlns:a16="http://schemas.microsoft.com/office/drawing/2014/main" id="{B1EEA46C-14E5-C034-D7EE-F28FEBAE560B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77" b="3177"/>
          <a:stretch/>
        </p:blipFill>
        <p:spPr>
          <a:xfrm flipH="1">
            <a:off x="2855640" y="2204863"/>
            <a:ext cx="7560840" cy="42864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5" name="Imagen 44">
            <a:extLst>
              <a:ext uri="{FF2B5EF4-FFF2-40B4-BE49-F238E27FC236}">
                <a16:creationId xmlns:a16="http://schemas.microsoft.com/office/drawing/2014/main" id="{0AB96FD5-7C42-6EC7-F8B1-DFC2E1A77585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-1" y="-1"/>
            <a:ext cx="12191998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6" name="Imagen 45">
            <a:extLst>
              <a:ext uri="{FF2B5EF4-FFF2-40B4-BE49-F238E27FC236}">
                <a16:creationId xmlns:a16="http://schemas.microsoft.com/office/drawing/2014/main" id="{25678D88-4A86-5438-7882-E15C7A9FFA86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4145"/>
          <a:stretch/>
        </p:blipFill>
        <p:spPr>
          <a:xfrm>
            <a:off x="0" y="1"/>
            <a:ext cx="12191999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7" name="Text Box 35">
            <a:extLst>
              <a:ext uri="{FF2B5EF4-FFF2-40B4-BE49-F238E27FC236}">
                <a16:creationId xmlns:a16="http://schemas.microsoft.com/office/drawing/2014/main" id="{B3FAE15A-AA9C-90B4-ED6C-A52C4B30AA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1600" y="366713"/>
            <a:ext cx="2879725" cy="6124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ES" sz="2800" i="1" dirty="0">
                <a:solidFill>
                  <a:schemeClr val="bg1"/>
                </a:solidFill>
                <a:latin typeface="Book Antiqua" panose="02040602050305030304" pitchFamily="18" charset="0"/>
              </a:rPr>
              <a:t>Aquí en mi lecho esta noche esperándote,</a:t>
            </a:r>
            <a:br>
              <a:rPr lang="es-ES_tradnl" altLang="es-ES" sz="2800" i="1" dirty="0">
                <a:solidFill>
                  <a:schemeClr val="bg1"/>
                </a:solidFill>
                <a:latin typeface="Book Antiqua" panose="02040602050305030304" pitchFamily="18" charset="0"/>
              </a:rPr>
            </a:br>
            <a:r>
              <a:rPr lang="es-ES_tradnl" altLang="es-ES" sz="2800" i="1" dirty="0">
                <a:solidFill>
                  <a:schemeClr val="bg1"/>
                </a:solidFill>
                <a:latin typeface="Book Antiqua" panose="02040602050305030304" pitchFamily="18" charset="0"/>
              </a:rPr>
              <a:t>llévame una vez más a la culminación final, </a:t>
            </a:r>
            <a:br>
              <a:rPr lang="es-ES_tradnl" altLang="es-ES" sz="2800" i="1" dirty="0">
                <a:solidFill>
                  <a:schemeClr val="bg1"/>
                </a:solidFill>
                <a:latin typeface="Book Antiqua" panose="02040602050305030304" pitchFamily="18" charset="0"/>
              </a:rPr>
            </a:br>
            <a:r>
              <a:rPr lang="es-ES_tradnl" altLang="es-ES" sz="2800" i="1" dirty="0">
                <a:solidFill>
                  <a:schemeClr val="bg1"/>
                </a:solidFill>
                <a:latin typeface="Book Antiqua" panose="02040602050305030304" pitchFamily="18" charset="0"/>
              </a:rPr>
              <a:t>como nunca antes en mi vida estoy amándote, </a:t>
            </a:r>
            <a:r>
              <a:rPr lang="es-ES_tradnl" altLang="es-ES" sz="2800" i="1">
                <a:solidFill>
                  <a:schemeClr val="bg1"/>
                </a:solidFill>
                <a:latin typeface="Book Antiqua" panose="02040602050305030304" pitchFamily="18" charset="0"/>
              </a:rPr>
              <a:t>con toda </a:t>
            </a:r>
            <a:r>
              <a:rPr lang="es-ES_tradnl" altLang="es-ES" sz="2800" i="1" dirty="0">
                <a:solidFill>
                  <a:schemeClr val="bg1"/>
                </a:solidFill>
                <a:latin typeface="Book Antiqua" panose="02040602050305030304" pitchFamily="18" charset="0"/>
              </a:rPr>
              <a:t>el alma, con toda furia pasional. </a:t>
            </a:r>
            <a:r>
              <a:rPr lang="es-ES" altLang="es-ES" sz="2800" i="1" dirty="0">
                <a:solidFill>
                  <a:schemeClr val="bg1"/>
                </a:solidFill>
                <a:latin typeface="Book Antiqua" panose="02040602050305030304" pitchFamily="18" charset="0"/>
              </a:rPr>
              <a:t>Aquí en nuestro lecho  nuestro de amor.</a:t>
            </a:r>
          </a:p>
        </p:txBody>
      </p:sp>
      <p:sp>
        <p:nvSpPr>
          <p:cNvPr id="48" name="Text Box 36">
            <a:extLst>
              <a:ext uri="{FF2B5EF4-FFF2-40B4-BE49-F238E27FC236}">
                <a16:creationId xmlns:a16="http://schemas.microsoft.com/office/drawing/2014/main" id="{634B3E38-91F1-86AD-BFC6-533D2846FB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217150" y="5962499"/>
            <a:ext cx="1873250" cy="707886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 algn="ctr" eaLnBrk="1" fontAlgn="auto" hangingPunct="1">
              <a:spcBef>
                <a:spcPct val="50000"/>
              </a:spcBef>
              <a:spcAft>
                <a:spcPts val="0"/>
              </a:spcAft>
              <a:defRPr/>
            </a:pPr>
            <a:r>
              <a:rPr lang="es-ES" altLang="es-ES" sz="4000" i="1" dirty="0" err="1">
                <a:solidFill>
                  <a:schemeClr val="bg1"/>
                </a:solidFill>
                <a:latin typeface="Book Antiqua" panose="02040602050305030304" pitchFamily="18" charset="0"/>
              </a:rPr>
              <a:t>jrvg</a:t>
            </a:r>
            <a:endParaRPr lang="es-ES" altLang="es-ES" sz="4000" i="1" dirty="0">
              <a:solidFill>
                <a:schemeClr val="bg1"/>
              </a:solidFill>
              <a:latin typeface="Book Antiqua" panose="02040602050305030304" pitchFamily="18" charset="0"/>
            </a:endParaRPr>
          </a:p>
        </p:txBody>
      </p:sp>
      <p:sp>
        <p:nvSpPr>
          <p:cNvPr id="49" name="Text Box 37">
            <a:extLst>
              <a:ext uri="{FF2B5EF4-FFF2-40B4-BE49-F238E27FC236}">
                <a16:creationId xmlns:a16="http://schemas.microsoft.com/office/drawing/2014/main" id="{ED4C8B0F-F0C7-737D-32A7-0E171E1E53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7500" y="6907213"/>
            <a:ext cx="354625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altLang="es-ES" dirty="0">
                <a:latin typeface="Andy" pitchFamily="66" charset="0"/>
              </a:rPr>
              <a:t>jrvallegomez@outlook.es</a:t>
            </a:r>
          </a:p>
        </p:txBody>
      </p:sp>
    </p:spTree>
    <p:extLst>
      <p:ext uri="{BB962C8B-B14F-4D97-AF65-F5344CB8AC3E}">
        <p14:creationId xmlns:p14="http://schemas.microsoft.com/office/powerpoint/2010/main" val="4100881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6" dur="1" fill="hold"/>
                                        <p:tgtEl>
                                          <p:spTgt spid="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xit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8" presetID="17" presetClass="entr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7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2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7000"/>
                            </p:stCondLst>
                            <p:childTnLst>
                              <p:par>
                                <p:cTn id="34" presetID="7" presetClass="entr" presetSubtype="4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7" presetClass="exit" presetSubtype="0" fill="hold" grpId="1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discrete" valueType="clr">
                                      <p:cBhvr override="childStyle">
                                        <p:cTn id="3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bg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00"/>
                            </p:stCondLst>
                            <p:childTnLst>
                              <p:par>
                                <p:cTn id="44" presetID="31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31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6000"/>
                            </p:stCondLst>
                            <p:childTnLst>
                              <p:par>
                                <p:cTn id="57" presetID="5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9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" presetClass="entr" presetSubtype="5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62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indefinite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68" dur="indefinite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4000"/>
                            </p:stCondLst>
                            <p:childTnLst>
                              <p:par>
                                <p:cTn id="70" presetID="7" presetClass="entr" presetSubtype="4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7" presetClass="exit" presetSubtype="0" fill="hold" grpId="1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discrete" valueType="clr">
                                      <p:cBhvr override="childStyle">
                                        <p:cTn id="75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bg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76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6000"/>
                            </p:stCondLst>
                            <p:childTnLst>
                              <p:par>
                                <p:cTn id="80" presetID="5" presetClass="exit" presetSubtype="5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81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5" presetClass="exit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4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00000"/>
                            </p:stCondLst>
                            <p:childTnLst>
                              <p:par>
                                <p:cTn id="87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4" presetClass="entr" presetSubtype="1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5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indefinite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8" dur="indefinite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08000"/>
                            </p:stCondLst>
                            <p:childTnLst>
                              <p:par>
                                <p:cTn id="100" presetID="7" presetClass="entr" presetSubtype="4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41" presetClass="exit" presetSubtype="0" fill="hold" grpId="1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05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9" dur="5000" tmFilter="0,0; .5, 0; 1, 1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43000"/>
                            </p:stCondLst>
                            <p:childTnLst>
                              <p:par>
                                <p:cTn id="112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3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47000"/>
                            </p:stCondLst>
                            <p:childTnLst>
                              <p:par>
                                <p:cTn id="119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7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7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indefinite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36" dur="indefinite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155000"/>
                            </p:stCondLst>
                            <p:childTnLst>
                              <p:par>
                                <p:cTn id="138" presetID="7" presetClass="entr" presetSubtype="4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10" presetClass="exit" presetSubtype="0" fill="hold" grpId="1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43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191000"/>
                            </p:stCondLst>
                            <p:childTnLst>
                              <p:par>
                                <p:cTn id="146" presetID="31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0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31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6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195000"/>
                            </p:stCondLst>
                            <p:childTnLst>
                              <p:par>
                                <p:cTn id="159" presetID="1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1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13" presetClass="entr" presetSubtype="3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64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4" presetClass="entr" presetSubtype="3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7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indefinite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170" dur="indefinite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>
                            <p:stCondLst>
                              <p:cond delay="203000"/>
                            </p:stCondLst>
                            <p:childTnLst>
                              <p:par>
                                <p:cTn id="172" presetID="7" presetClass="entr" presetSubtype="4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0" presetClass="exit" presetSubtype="0" fill="hold" grpId="1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77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242500"/>
                            </p:stCondLst>
                            <p:childTnLst>
                              <p:par>
                                <p:cTn id="180" presetID="3" presetClass="exit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1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4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246500"/>
                            </p:stCondLst>
                            <p:childTnLst>
                              <p:par>
                                <p:cTn id="187" presetID="26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9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0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5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6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7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8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9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00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1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2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3" fill="hold">
                            <p:stCondLst>
                              <p:cond delay="251000"/>
                            </p:stCondLst>
                            <p:childTnLst>
                              <p:par>
                                <p:cTn id="204" presetID="10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6" dur="20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00">
                <p:cTn id="20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1"/>
                </p:tgtEl>
              </p:cMediaNode>
            </p:audio>
          </p:childTnLst>
        </p:cTn>
      </p:par>
    </p:tnLst>
    <p:bldLst>
      <p:bldP spid="9" grpId="0"/>
      <p:bldP spid="12" grpId="0"/>
      <p:bldP spid="12" grpId="1"/>
      <p:bldP spid="35" grpId="0"/>
      <p:bldP spid="35" grpId="1"/>
      <p:bldP spid="39" grpId="0"/>
      <p:bldP spid="39" grpId="1"/>
      <p:bldP spid="43" grpId="0"/>
      <p:bldP spid="43" grpId="1"/>
      <p:bldP spid="47" grpId="0"/>
      <p:bldP spid="47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B5D7D125-3B42-04CB-18FB-38B923EC8A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914400" eaLnBrk="1" hangingPunct="1"/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935D495A-1932-1483-4A13-1B12A5BE98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914400" eaLnBrk="1" hangingPunct="1"/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E1E95FAB-3FBB-0782-BB30-B94C1677E4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8B24D589-9D50-0453-331C-840233C938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 eaLnBrk="1" hangingPunct="1">
              <a:spcBef>
                <a:spcPct val="50000"/>
              </a:spcBef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A6FFB452-5AFD-6819-655E-B79C21807A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 eaLnBrk="1" hangingPunct="1">
              <a:spcBef>
                <a:spcPct val="50000"/>
              </a:spcBef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defTabSz="914400" eaLnBrk="1" hangingPunct="1">
              <a:spcBef>
                <a:spcPct val="50000"/>
              </a:spcBef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CA5352DC-92A6-3D4B-4B94-EAE3460381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D188D6F0-1D76-EDFA-ADC7-A5DC99EE7F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BB5EC8C9-11B2-B153-FEDD-E7D12EE05E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C17B83A0-4274-791C-C12C-3C2647E202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07DBE907-9BA0-125F-44FB-6CBF064773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A5749226-DAE3-BD5E-38A1-56FBAA8BB7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176AD006-51AF-0B97-61CF-A2168860A039}"/>
              </a:ext>
            </a:extLst>
          </p:cNvPr>
          <p:cNvSpPr txBox="1"/>
          <p:nvPr/>
        </p:nvSpPr>
        <p:spPr>
          <a:xfrm>
            <a:off x="623392" y="6858000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4181582195"/>
      </p:ext>
    </p:extLst>
  </p:cSld>
  <p:clrMapOvr>
    <a:masterClrMapping/>
  </p:clrMapOvr>
  <p:transition spd="slow" advClick="0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Diseño predeterminado">
  <a:themeElements>
    <a:clrScheme name="Tema de 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Tema de 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1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275</TotalTime>
  <Words>222</Words>
  <Application>Microsoft Office PowerPoint</Application>
  <PresentationFormat>Panorámica</PresentationFormat>
  <Paragraphs>11</Paragraphs>
  <Slides>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10" baseType="lpstr">
      <vt:lpstr>Andy</vt:lpstr>
      <vt:lpstr>Aptos</vt:lpstr>
      <vt:lpstr>Aptos Display</vt:lpstr>
      <vt:lpstr>Arial</vt:lpstr>
      <vt:lpstr>Book Antiqua</vt:lpstr>
      <vt:lpstr>Kristen ITC</vt:lpstr>
      <vt:lpstr>Diseño predeterminado</vt:lpstr>
      <vt:lpstr>1_Diseño predeterminado</vt:lpstr>
      <vt:lpstr>Presentación de PowerPoint</vt:lpstr>
      <vt:lpstr>Presentación de PowerPoint</vt:lpstr>
    </vt:vector>
  </TitlesOfParts>
  <Manager>jose ruiz del valle</Manager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Nuestro Amor......</dc:title>
  <dc:subject>ppsx</dc:subject>
  <dc:creator>jrvallegomez@outlook.es</dc:creator>
  <cp:keywords>poesia</cp:keywords>
  <cp:lastModifiedBy>jose ruiz</cp:lastModifiedBy>
  <cp:revision>29</cp:revision>
  <dcterms:created xsi:type="dcterms:W3CDTF">2011-07-09T08:12:29Z</dcterms:created>
  <dcterms:modified xsi:type="dcterms:W3CDTF">2024-10-07T07:13:35Z</dcterms:modified>
</cp:coreProperties>
</file>