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6" r:id="rId3"/>
    <p:sldId id="272" r:id="rId4"/>
    <p:sldId id="264" r:id="rId5"/>
    <p:sldId id="265" r:id="rId6"/>
    <p:sldId id="260" r:id="rId7"/>
    <p:sldId id="259" r:id="rId8"/>
    <p:sldId id="261" r:id="rId9"/>
    <p:sldId id="257" r:id="rId10"/>
    <p:sldId id="269" r:id="rId11"/>
    <p:sldId id="270" r:id="rId12"/>
    <p:sldId id="273" r:id="rId13"/>
    <p:sldId id="274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/lWkF5YT+cpoodxpPu3SQ" hashData="MiRajYSbFO1DxJ6o969bEEydg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74"/>
    <a:srgbClr val="000099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DA6017-B3A7-4271-9148-DDA92ABE69DA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C420BC-6382-440C-BB35-2917C1EED3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C420BC-6382-440C-BB35-2917C1EED317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C420BC-6382-440C-BB35-2917C1EED317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463A2-2496-47E9-8DFF-74B0AB60D7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89A5B-6550-4361-B609-D4C24945CA30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AA7A-1C7A-4377-80E1-C6E27F776C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2F959D3-C23D-413E-B518-6605BB44F7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500858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3"/>
          <a:srcRect b="5219"/>
          <a:stretch>
            <a:fillRect/>
          </a:stretch>
        </p:blipFill>
        <p:spPr>
          <a:xfrm>
            <a:off x="428596" y="500042"/>
            <a:ext cx="8286808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428596" y="1928802"/>
            <a:ext cx="3975768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Nuestra </a:t>
            </a:r>
          </a:p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       Historia</a:t>
            </a:r>
            <a:endParaRPr lang="es-ES" sz="6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fausto papetti - la pla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28604"/>
            <a:ext cx="8143932" cy="59007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714348" y="1785926"/>
            <a:ext cx="353705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tu mirada en mi ser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desnudando mi alma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10331959_a8faee195b_b.jpg"/>
          <p:cNvPicPr>
            <a:picLocks noChangeAspect="1"/>
          </p:cNvPicPr>
          <p:nvPr/>
        </p:nvPicPr>
        <p:blipFill>
          <a:blip r:embed="rId3"/>
          <a:srcRect t="6250" b="6249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357142"/>
            <a:ext cx="8286840" cy="6000816"/>
          </a:xfrm>
          <a:prstGeom prst="rect">
            <a:avLst/>
          </a:prstGeom>
          <a:solidFill>
            <a:srgbClr val="FFFF00">
              <a:alpha val="4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5510331959_a8faee195b_b.jpg"/>
          <p:cNvPicPr>
            <a:picLocks noChangeAspect="1"/>
          </p:cNvPicPr>
          <p:nvPr/>
        </p:nvPicPr>
        <p:blipFill>
          <a:blip r:embed="rId3"/>
          <a:srcRect t="6250" b="6249"/>
          <a:stretch>
            <a:fillRect/>
          </a:stretch>
        </p:blipFill>
        <p:spPr>
          <a:xfrm>
            <a:off x="642910" y="642918"/>
            <a:ext cx="7572428" cy="54466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214282" y="0"/>
            <a:ext cx="433965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Cataratas de deseos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envuelven mis pensamientos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juguetean con el sueño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estar a tu lado por un momento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43051843_f3675862ab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chemeClr val="accent5">
              <a:lumMod val="50000"/>
              <a:alpha val="5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343051843_f3675862ab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500042"/>
            <a:ext cx="8286808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3571868" y="357166"/>
            <a:ext cx="34836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palabras acarician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 atardeceres conjurados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destilan los aromas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amor desencontrado.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8624562_07db249b3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5058624562_07db249b33_b.jpg"/>
          <p:cNvPicPr>
            <a:picLocks noChangeAspect="1"/>
          </p:cNvPicPr>
          <p:nvPr/>
        </p:nvPicPr>
        <p:blipFill>
          <a:blip r:embed="rId2">
            <a:grayscl/>
            <a:lum bright="30000"/>
          </a:blip>
          <a:srcRect b="4370"/>
          <a:stretch>
            <a:fillRect/>
          </a:stretch>
        </p:blipFill>
        <p:spPr>
          <a:xfrm>
            <a:off x="357158" y="285728"/>
            <a:ext cx="8510614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5058624562_07db249b33_b.jpg"/>
          <p:cNvPicPr>
            <a:picLocks noChangeAspect="1"/>
          </p:cNvPicPr>
          <p:nvPr/>
        </p:nvPicPr>
        <p:blipFill>
          <a:blip r:embed="rId2"/>
          <a:srcRect b="4088"/>
          <a:stretch>
            <a:fillRect/>
          </a:stretch>
        </p:blipFill>
        <p:spPr>
          <a:xfrm>
            <a:off x="571472" y="428604"/>
            <a:ext cx="8072494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2714612" y="2643182"/>
            <a:ext cx="3815468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historia escribiríamos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nos fuese permitido!!!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93364105_8da15354f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1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429684" cy="6286544"/>
          </a:xfrm>
          <a:prstGeom prst="rect">
            <a:avLst/>
          </a:prstGeom>
          <a:solidFill>
            <a:schemeClr val="bg2">
              <a:lumMod val="40000"/>
              <a:lumOff val="60000"/>
              <a:alpha val="4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5093364105_8da15354f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428604"/>
            <a:ext cx="8010548" cy="59272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928794" y="428604"/>
            <a:ext cx="53578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Quizás una en la que tu y yo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estuviéramos juntos,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quizás simplemente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dejaríamos que el horizonte nos encuentre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75627002_3524984975_b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4975627002_3524984975_b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5682"/>
          <a:stretch>
            <a:fillRect/>
          </a:stretch>
        </p:blipFill>
        <p:spPr>
          <a:xfrm>
            <a:off x="214282" y="214290"/>
            <a:ext cx="8643998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4975627002_3524984975_b.jpg"/>
          <p:cNvPicPr>
            <a:picLocks noChangeAspect="1"/>
          </p:cNvPicPr>
          <p:nvPr/>
        </p:nvPicPr>
        <p:blipFill>
          <a:blip r:embed="rId2">
            <a:lum contrast="10000"/>
          </a:blip>
          <a:srcRect b="6308"/>
          <a:stretch>
            <a:fillRect/>
          </a:stretch>
        </p:blipFill>
        <p:spPr>
          <a:xfrm>
            <a:off x="428596" y="428604"/>
            <a:ext cx="821537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928662" y="714356"/>
            <a:ext cx="4235455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Envueltos en su desnudez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crepúsculos y amaneceres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agotar ,los días,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meses, los años!!!!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10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chemeClr val="accent6">
              <a:lumMod val="75000"/>
              <a:alpha val="5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428604"/>
            <a:ext cx="7929618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071538" y="1142984"/>
            <a:ext cx="57150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amarnos hasta el final que nunca  llegaría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3310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1000108"/>
            <a:ext cx="8715436" cy="4857784"/>
          </a:xfrm>
          <a:prstGeom prst="rect">
            <a:avLst/>
          </a:prstGeom>
          <a:solidFill>
            <a:srgbClr val="CC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214422"/>
            <a:ext cx="8215370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4000496" y="1285860"/>
            <a:ext cx="33563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Porque adelante siempre...</a:t>
            </a:r>
            <a:br>
              <a:rPr lang="es-ES" sz="2400" dirty="0" smtClean="0">
                <a:solidFill>
                  <a:schemeClr val="bg1"/>
                </a:solidFill>
              </a:rPr>
            </a:br>
            <a:r>
              <a:rPr lang="es-ES" sz="2400" dirty="0" smtClean="0">
                <a:solidFill>
                  <a:schemeClr val="bg1"/>
                </a:solidFill>
              </a:rPr>
              <a:t>    Un horizonte hay!!!!!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572560" cy="6286544"/>
          </a:xfrm>
          <a:prstGeom prst="rect">
            <a:avLst/>
          </a:prstGeom>
          <a:solidFill>
            <a:srgbClr val="C000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2"/>
            <a:ext cx="7929618" cy="58221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5786446" y="785794"/>
            <a:ext cx="276229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 Olmo-Jazmín</a:t>
            </a:r>
            <a:endParaRPr lang="es-ES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785786" y="714356"/>
            <a:ext cx="7786742" cy="5572164"/>
          </a:xfrm>
          <a:prstGeom prst="roundRect">
            <a:avLst/>
          </a:prstGeom>
          <a:solidFill>
            <a:srgbClr val="00007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1071538" y="1714488"/>
            <a:ext cx="3693640" cy="437042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000" dirty="0" smtClean="0"/>
              <a:t>Con tu mirada en mi ser</a:t>
            </a:r>
            <a:br>
              <a:rPr lang="es-ES" sz="2000" dirty="0" smtClean="0"/>
            </a:br>
            <a:r>
              <a:rPr lang="es-ES" sz="2000" dirty="0" smtClean="0"/>
              <a:t>desnudando mi alma</a:t>
            </a:r>
            <a:br>
              <a:rPr lang="es-ES" sz="2000" dirty="0" smtClean="0"/>
            </a:br>
            <a:r>
              <a:rPr lang="es-ES" sz="2000" dirty="0" smtClean="0"/>
              <a:t>cataratas de deseos</a:t>
            </a:r>
            <a:br>
              <a:rPr lang="es-ES" sz="2000" dirty="0" smtClean="0"/>
            </a:br>
            <a:r>
              <a:rPr lang="es-ES" sz="2000" dirty="0" smtClean="0"/>
              <a:t>envuelven mis pensamientos</a:t>
            </a:r>
            <a:br>
              <a:rPr lang="es-ES" sz="2000" dirty="0" smtClean="0"/>
            </a:br>
            <a:r>
              <a:rPr lang="es-ES" sz="2000" dirty="0" smtClean="0"/>
              <a:t>que juguetean con el sueño</a:t>
            </a:r>
            <a:br>
              <a:rPr lang="es-ES" sz="2000" dirty="0" smtClean="0"/>
            </a:br>
            <a:r>
              <a:rPr lang="es-ES" sz="2000" dirty="0" smtClean="0"/>
              <a:t>de estar a tu lado por un momento.</a:t>
            </a:r>
            <a:br>
              <a:rPr lang="es-ES" sz="2000" dirty="0" smtClean="0"/>
            </a:br>
            <a:r>
              <a:rPr lang="es-ES" sz="2000" dirty="0" smtClean="0"/>
              <a:t>Tus palabras acarician</a:t>
            </a:r>
            <a:br>
              <a:rPr lang="es-ES" sz="2000" dirty="0" smtClean="0"/>
            </a:br>
            <a:r>
              <a:rPr lang="es-ES" sz="2000" dirty="0" smtClean="0"/>
              <a:t>mis atardeceres conjurados</a:t>
            </a:r>
            <a:br>
              <a:rPr lang="es-ES" sz="2000" dirty="0" smtClean="0"/>
            </a:br>
            <a:r>
              <a:rPr lang="es-ES" sz="2000" dirty="0" smtClean="0"/>
              <a:t>que destilan los aromas</a:t>
            </a:r>
            <a:br>
              <a:rPr lang="es-ES" sz="2000" dirty="0" smtClean="0"/>
            </a:br>
            <a:r>
              <a:rPr lang="es-ES" sz="2000" dirty="0" smtClean="0"/>
              <a:t>de un amor desencontrado.</a:t>
            </a:r>
            <a:br>
              <a:rPr lang="es-ES" sz="2000" dirty="0" smtClean="0"/>
            </a:br>
            <a:r>
              <a:rPr lang="es-ES" sz="2000" dirty="0" smtClean="0"/>
              <a:t>Que historia escribiríamos</a:t>
            </a:r>
            <a:br>
              <a:rPr lang="es-ES" sz="2000" dirty="0" smtClean="0"/>
            </a:br>
            <a:r>
              <a:rPr lang="es-ES" sz="2000" dirty="0" smtClean="0"/>
              <a:t>si nos fuese permitido!!!</a:t>
            </a:r>
            <a:br>
              <a:rPr lang="es-ES" sz="2000" dirty="0" smtClean="0"/>
            </a:br>
            <a:endParaRPr lang="es-ES" sz="2000" dirty="0" smtClean="0"/>
          </a:p>
          <a:p>
            <a:endParaRPr lang="es-ES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4929190" y="1714488"/>
            <a:ext cx="3429024" cy="49244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000" dirty="0" smtClean="0"/>
              <a:t>Quizás una en la que tu y yo</a:t>
            </a:r>
            <a:br>
              <a:rPr lang="es-ES" sz="2000" dirty="0" smtClean="0"/>
            </a:br>
            <a:r>
              <a:rPr lang="es-ES" sz="2000" dirty="0" smtClean="0"/>
              <a:t>estuviéramos juntos,</a:t>
            </a:r>
            <a:br>
              <a:rPr lang="es-ES" sz="2000" dirty="0" smtClean="0"/>
            </a:br>
            <a:r>
              <a:rPr lang="es-ES" sz="2000" dirty="0" smtClean="0"/>
              <a:t>o quizás simplemente</a:t>
            </a:r>
            <a:br>
              <a:rPr lang="es-ES" sz="2000" dirty="0" smtClean="0"/>
            </a:br>
            <a:r>
              <a:rPr lang="es-ES" sz="2000" dirty="0" smtClean="0"/>
              <a:t>dejaríamos que el horizonte</a:t>
            </a:r>
            <a:br>
              <a:rPr lang="es-ES" sz="2000" dirty="0" smtClean="0"/>
            </a:br>
            <a:r>
              <a:rPr lang="es-ES" sz="2000" dirty="0" smtClean="0"/>
              <a:t>nos encuentre.</a:t>
            </a:r>
            <a:br>
              <a:rPr lang="es-ES" sz="2000" dirty="0" smtClean="0"/>
            </a:br>
            <a:r>
              <a:rPr lang="es-ES" sz="2000" dirty="0" smtClean="0"/>
              <a:t>Envueltos en su desnudez</a:t>
            </a:r>
            <a:br>
              <a:rPr lang="es-ES" sz="2000" dirty="0" smtClean="0"/>
            </a:br>
            <a:r>
              <a:rPr lang="es-ES" sz="2000" dirty="0" smtClean="0"/>
              <a:t>de crepúsculos y amaneceres</a:t>
            </a:r>
            <a:br>
              <a:rPr lang="es-ES" sz="2000" dirty="0" smtClean="0"/>
            </a:br>
            <a:r>
              <a:rPr lang="es-ES" sz="2000" dirty="0" smtClean="0"/>
              <a:t>hasta agotar ,los días,</a:t>
            </a:r>
            <a:br>
              <a:rPr lang="es-ES" sz="2000" dirty="0" smtClean="0"/>
            </a:br>
            <a:r>
              <a:rPr lang="es-ES" sz="2000" dirty="0" smtClean="0"/>
              <a:t>los meses, los años!!!!</a:t>
            </a:r>
            <a:br>
              <a:rPr lang="es-ES" sz="2000" dirty="0" smtClean="0"/>
            </a:br>
            <a:r>
              <a:rPr lang="es-ES" sz="2000" dirty="0" smtClean="0"/>
              <a:t>Y amarnos hasta el final</a:t>
            </a:r>
            <a:br>
              <a:rPr lang="es-ES" sz="2000" dirty="0" smtClean="0"/>
            </a:br>
            <a:r>
              <a:rPr lang="es-ES" sz="2000" dirty="0" smtClean="0"/>
              <a:t>que nunca llegaría,</a:t>
            </a:r>
            <a:br>
              <a:rPr lang="es-ES" sz="2000" dirty="0" smtClean="0"/>
            </a:br>
            <a:r>
              <a:rPr lang="es-ES" sz="2000" dirty="0" smtClean="0"/>
              <a:t>porque adelante siempre...</a:t>
            </a:r>
            <a:br>
              <a:rPr lang="es-ES" sz="2000" dirty="0" smtClean="0"/>
            </a:br>
            <a:r>
              <a:rPr lang="es-ES" sz="2000" dirty="0" smtClean="0"/>
              <a:t>Un horizonte hay!!!!!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928926" y="857232"/>
            <a:ext cx="328577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600" b="1" dirty="0" smtClean="0"/>
              <a:t>Nuestra  historia</a:t>
            </a:r>
            <a:endParaRPr lang="es-ES" sz="3600" dirty="0" smtClean="0"/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estra-histori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nuestra-historia-milespowerpoints.com</Template>
  <TotalTime>0</TotalTime>
  <Words>123</Words>
  <Application>Microsoft Office PowerPoint</Application>
  <PresentationFormat>Presentación en pantalla (4:3)</PresentationFormat>
  <Paragraphs>45</Paragraphs>
  <Slides>12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nuestra-historia-milespowerpoints.com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2012-07-08T22:36:21Z</dcterms:created>
  <dcterms:modified xsi:type="dcterms:W3CDTF">2012-07-08T22:37:47Z</dcterms:modified>
</cp:coreProperties>
</file>