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78" r:id="rId3"/>
    <p:sldId id="269" r:id="rId4"/>
    <p:sldId id="270" r:id="rId5"/>
    <p:sldId id="271" r:id="rId6"/>
    <p:sldId id="272" r:id="rId7"/>
    <p:sldId id="273" r:id="rId8"/>
    <p:sldId id="265" r:id="rId9"/>
    <p:sldId id="256" r:id="rId10"/>
    <p:sldId id="259" r:id="rId11"/>
    <p:sldId id="277" r:id="rId12"/>
    <p:sldId id="279" r:id="rId13"/>
    <p:sldId id="281" r:id="rId14"/>
    <p:sldId id="282" r:id="rId15"/>
  </p:sldIdLst>
  <p:sldSz cx="12241213" cy="7524750"/>
  <p:notesSz cx="6858000" cy="9144000"/>
  <p:embeddedFontLst>
    <p:embeddedFont>
      <p:font typeface="Bauhaus 93" pitchFamily="82" charset="0"/>
      <p:regular r:id="rId16"/>
    </p:embeddedFont>
    <p:embeddedFont>
      <p:font typeface="Book Antiqua" pitchFamily="18" charset="0"/>
      <p:regular r:id="rId17"/>
      <p:bold r:id="rId18"/>
      <p:italic r:id="rId19"/>
      <p:bold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Berlin Sans FB Demi" pitchFamily="34" charset="0"/>
      <p:bold r:id="rId25"/>
    </p:embeddedFont>
  </p:embeddedFontLst>
  <p:defaultTextStyle>
    <a:defPPr>
      <a:defRPr lang="es-ES"/>
    </a:defPPr>
    <a:lvl1pPr marL="0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7014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4029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1043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08058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35072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62087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89101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16116" algn="l" defTabSz="10540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Ist/2Qm4LVyNM5CTLekkw" hashData="VQLwcwKIPJYY+15oXEDJZClwcR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2" d="100"/>
          <a:sy n="42" d="100"/>
        </p:scale>
        <p:origin x="-1020" y="-708"/>
      </p:cViewPr>
      <p:guideLst>
        <p:guide orient="horz" pos="2370"/>
        <p:guide pos="385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8092" y="2337552"/>
            <a:ext cx="10405032" cy="161294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36184" y="4264024"/>
            <a:ext cx="8568849" cy="192299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4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8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5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2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89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16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6972" y="4835351"/>
            <a:ext cx="10405032" cy="1494499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6972" y="3189312"/>
            <a:ext cx="10405032" cy="1646038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701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402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810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080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350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620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891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161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2062" y="1755777"/>
            <a:ext cx="5406535" cy="4965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22618" y="1755777"/>
            <a:ext cx="5406535" cy="4965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2061" y="1684361"/>
            <a:ext cx="5408662" cy="7019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014" indent="0">
              <a:buNone/>
              <a:defRPr sz="2300" b="1"/>
            </a:lvl2pPr>
            <a:lvl3pPr marL="1054029" indent="0">
              <a:buNone/>
              <a:defRPr sz="2100" b="1"/>
            </a:lvl3pPr>
            <a:lvl4pPr marL="1581043" indent="0">
              <a:buNone/>
              <a:defRPr sz="1800" b="1"/>
            </a:lvl4pPr>
            <a:lvl5pPr marL="2108058" indent="0">
              <a:buNone/>
              <a:defRPr sz="1800" b="1"/>
            </a:lvl5pPr>
            <a:lvl6pPr marL="2635072" indent="0">
              <a:buNone/>
              <a:defRPr sz="1800" b="1"/>
            </a:lvl6pPr>
            <a:lvl7pPr marL="3162087" indent="0">
              <a:buNone/>
              <a:defRPr sz="1800" b="1"/>
            </a:lvl7pPr>
            <a:lvl8pPr marL="3689101" indent="0">
              <a:buNone/>
              <a:defRPr sz="1800" b="1"/>
            </a:lvl8pPr>
            <a:lvl9pPr marL="421611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2061" y="2386321"/>
            <a:ext cx="5408662" cy="4335441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18368" y="1684361"/>
            <a:ext cx="5410786" cy="7019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014" indent="0">
              <a:buNone/>
              <a:defRPr sz="2300" b="1"/>
            </a:lvl2pPr>
            <a:lvl3pPr marL="1054029" indent="0">
              <a:buNone/>
              <a:defRPr sz="2100" b="1"/>
            </a:lvl3pPr>
            <a:lvl4pPr marL="1581043" indent="0">
              <a:buNone/>
              <a:defRPr sz="1800" b="1"/>
            </a:lvl4pPr>
            <a:lvl5pPr marL="2108058" indent="0">
              <a:buNone/>
              <a:defRPr sz="1800" b="1"/>
            </a:lvl5pPr>
            <a:lvl6pPr marL="2635072" indent="0">
              <a:buNone/>
              <a:defRPr sz="1800" b="1"/>
            </a:lvl6pPr>
            <a:lvl7pPr marL="3162087" indent="0">
              <a:buNone/>
              <a:defRPr sz="1800" b="1"/>
            </a:lvl7pPr>
            <a:lvl8pPr marL="3689101" indent="0">
              <a:buNone/>
              <a:defRPr sz="1800" b="1"/>
            </a:lvl8pPr>
            <a:lvl9pPr marL="421611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18368" y="2386321"/>
            <a:ext cx="5410786" cy="4335441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062" y="299597"/>
            <a:ext cx="4027274" cy="127502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5975" y="299598"/>
            <a:ext cx="6843178" cy="6422166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2062" y="1574625"/>
            <a:ext cx="4027274" cy="5147139"/>
          </a:xfrm>
        </p:spPr>
        <p:txBody>
          <a:bodyPr/>
          <a:lstStyle>
            <a:lvl1pPr marL="0" indent="0">
              <a:buNone/>
              <a:defRPr sz="1600"/>
            </a:lvl1pPr>
            <a:lvl2pPr marL="527014" indent="0">
              <a:buNone/>
              <a:defRPr sz="1400"/>
            </a:lvl2pPr>
            <a:lvl3pPr marL="1054029" indent="0">
              <a:buNone/>
              <a:defRPr sz="1200"/>
            </a:lvl3pPr>
            <a:lvl4pPr marL="1581043" indent="0">
              <a:buNone/>
              <a:defRPr sz="1000"/>
            </a:lvl4pPr>
            <a:lvl5pPr marL="2108058" indent="0">
              <a:buNone/>
              <a:defRPr sz="1000"/>
            </a:lvl5pPr>
            <a:lvl6pPr marL="2635072" indent="0">
              <a:buNone/>
              <a:defRPr sz="1000"/>
            </a:lvl6pPr>
            <a:lvl7pPr marL="3162087" indent="0">
              <a:buNone/>
              <a:defRPr sz="1000"/>
            </a:lvl7pPr>
            <a:lvl8pPr marL="3689101" indent="0">
              <a:buNone/>
              <a:defRPr sz="1000"/>
            </a:lvl8pPr>
            <a:lvl9pPr marL="421611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99363" y="5267325"/>
            <a:ext cx="7344728" cy="6218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99363" y="672351"/>
            <a:ext cx="7344728" cy="4514850"/>
          </a:xfrm>
        </p:spPr>
        <p:txBody>
          <a:bodyPr/>
          <a:lstStyle>
            <a:lvl1pPr marL="0" indent="0">
              <a:buNone/>
              <a:defRPr sz="3700"/>
            </a:lvl1pPr>
            <a:lvl2pPr marL="527014" indent="0">
              <a:buNone/>
              <a:defRPr sz="3200"/>
            </a:lvl2pPr>
            <a:lvl3pPr marL="1054029" indent="0">
              <a:buNone/>
              <a:defRPr sz="2800"/>
            </a:lvl3pPr>
            <a:lvl4pPr marL="1581043" indent="0">
              <a:buNone/>
              <a:defRPr sz="2300"/>
            </a:lvl4pPr>
            <a:lvl5pPr marL="2108058" indent="0">
              <a:buNone/>
              <a:defRPr sz="2300"/>
            </a:lvl5pPr>
            <a:lvl6pPr marL="2635072" indent="0">
              <a:buNone/>
              <a:defRPr sz="2300"/>
            </a:lvl6pPr>
            <a:lvl7pPr marL="3162087" indent="0">
              <a:buNone/>
              <a:defRPr sz="2300"/>
            </a:lvl7pPr>
            <a:lvl8pPr marL="3689101" indent="0">
              <a:buNone/>
              <a:defRPr sz="2300"/>
            </a:lvl8pPr>
            <a:lvl9pPr marL="4216116" indent="0">
              <a:buNone/>
              <a:defRPr sz="23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99363" y="5889162"/>
            <a:ext cx="7344728" cy="883112"/>
          </a:xfrm>
        </p:spPr>
        <p:txBody>
          <a:bodyPr/>
          <a:lstStyle>
            <a:lvl1pPr marL="0" indent="0">
              <a:buNone/>
              <a:defRPr sz="1600"/>
            </a:lvl1pPr>
            <a:lvl2pPr marL="527014" indent="0">
              <a:buNone/>
              <a:defRPr sz="1400"/>
            </a:lvl2pPr>
            <a:lvl3pPr marL="1054029" indent="0">
              <a:buNone/>
              <a:defRPr sz="1200"/>
            </a:lvl3pPr>
            <a:lvl4pPr marL="1581043" indent="0">
              <a:buNone/>
              <a:defRPr sz="1000"/>
            </a:lvl4pPr>
            <a:lvl5pPr marL="2108058" indent="0">
              <a:buNone/>
              <a:defRPr sz="1000"/>
            </a:lvl5pPr>
            <a:lvl6pPr marL="2635072" indent="0">
              <a:buNone/>
              <a:defRPr sz="1000"/>
            </a:lvl6pPr>
            <a:lvl7pPr marL="3162087" indent="0">
              <a:buNone/>
              <a:defRPr sz="1000"/>
            </a:lvl7pPr>
            <a:lvl8pPr marL="3689101" indent="0">
              <a:buNone/>
              <a:defRPr sz="1000"/>
            </a:lvl8pPr>
            <a:lvl9pPr marL="421611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74880" y="301341"/>
            <a:ext cx="2754272" cy="642042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2062" y="301341"/>
            <a:ext cx="8058798" cy="642042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8091" y="2337552"/>
            <a:ext cx="10405031" cy="161294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36182" y="4264025"/>
            <a:ext cx="8568849" cy="1922992"/>
          </a:xfrm>
        </p:spPr>
        <p:txBody>
          <a:bodyPr/>
          <a:lstStyle>
            <a:lvl1pPr marL="0" indent="0" algn="ctr">
              <a:buNone/>
              <a:defRPr/>
            </a:lvl1pPr>
            <a:lvl2pPr marL="564673" indent="0" algn="ctr">
              <a:buNone/>
              <a:defRPr/>
            </a:lvl2pPr>
            <a:lvl3pPr marL="1129348" indent="0" algn="ctr">
              <a:buNone/>
              <a:defRPr/>
            </a:lvl3pPr>
            <a:lvl4pPr marL="1694021" indent="0" algn="ctr">
              <a:buNone/>
              <a:defRPr/>
            </a:lvl4pPr>
            <a:lvl5pPr marL="2258695" indent="0" algn="ctr">
              <a:buNone/>
              <a:defRPr/>
            </a:lvl5pPr>
            <a:lvl6pPr marL="2823368" indent="0" algn="ctr">
              <a:buNone/>
              <a:defRPr/>
            </a:lvl6pPr>
            <a:lvl7pPr marL="3388044" indent="0" algn="ctr">
              <a:buNone/>
              <a:defRPr/>
            </a:lvl7pPr>
            <a:lvl8pPr marL="3952717" indent="0" algn="ctr">
              <a:buNone/>
              <a:defRPr/>
            </a:lvl8pPr>
            <a:lvl9pPr marL="451739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03B21-EB4E-4F03-85BA-D659077B39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12062" y="301339"/>
            <a:ext cx="11017092" cy="1254126"/>
          </a:xfrm>
          <a:prstGeom prst="rect">
            <a:avLst/>
          </a:prstGeom>
        </p:spPr>
        <p:txBody>
          <a:bodyPr vert="horz" lIns="105403" tIns="52701" rIns="105403" bIns="5270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2062" y="1755777"/>
            <a:ext cx="11017092" cy="4965987"/>
          </a:xfrm>
          <a:prstGeom prst="rect">
            <a:avLst/>
          </a:prstGeom>
        </p:spPr>
        <p:txBody>
          <a:bodyPr vert="horz" lIns="105403" tIns="52701" rIns="105403" bIns="5270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12063" y="6974330"/>
            <a:ext cx="2856283" cy="400623"/>
          </a:xfrm>
          <a:prstGeom prst="rect">
            <a:avLst/>
          </a:prstGeom>
        </p:spPr>
        <p:txBody>
          <a:bodyPr vert="horz" lIns="105403" tIns="52701" rIns="105403" bIns="5270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E1652-5C81-4CAD-A166-8B078945C478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82416" y="6974330"/>
            <a:ext cx="3876385" cy="400623"/>
          </a:xfrm>
          <a:prstGeom prst="rect">
            <a:avLst/>
          </a:prstGeom>
        </p:spPr>
        <p:txBody>
          <a:bodyPr vert="horz" lIns="105403" tIns="52701" rIns="105403" bIns="5270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72871" y="6974330"/>
            <a:ext cx="2856283" cy="400623"/>
          </a:xfrm>
          <a:prstGeom prst="rect">
            <a:avLst/>
          </a:prstGeom>
        </p:spPr>
        <p:txBody>
          <a:bodyPr vert="horz" lIns="105403" tIns="52701" rIns="105403" bIns="5270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D451B-8D60-41BC-BB58-02DFEA91491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105402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5261" indent="-395261" algn="l" defTabSz="1054029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6398" indent="-329384" algn="l" defTabSz="105402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7536" indent="-263507" algn="l" defTabSz="10540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4551" indent="-263507" algn="l" defTabSz="105402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1565" indent="-263507" algn="l" defTabSz="1054029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98579" indent="-263507" algn="l" defTabSz="105402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25594" indent="-263507" algn="l" defTabSz="105402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52608" indent="-263507" algn="l" defTabSz="105402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79623" indent="-263507" algn="l" defTabSz="105402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7014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4029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1043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08058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5072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2087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89101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16116" algn="l" defTabSz="10540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2061" y="301339"/>
            <a:ext cx="1101709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947" tIns="56473" rIns="112947" bIns="5647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2061" y="1755776"/>
            <a:ext cx="11017092" cy="496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947" tIns="56473" rIns="112947" bIns="564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2061" y="6852400"/>
            <a:ext cx="2856283" cy="52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947" tIns="56473" rIns="112947" bIns="56473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82415" y="6852400"/>
            <a:ext cx="3876384" cy="52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947" tIns="56473" rIns="112947" bIns="56473" numCol="1" anchor="t" anchorCtr="0" compatLnSpc="1">
            <a:prstTxWarp prst="textNoShape">
              <a:avLst/>
            </a:prstTxWarp>
          </a:bodyPr>
          <a:lstStyle>
            <a:lvl1pPr algn="ctr">
              <a:defRPr sz="17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72869" y="6852400"/>
            <a:ext cx="2856283" cy="52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947" tIns="56473" rIns="112947" bIns="56473" numCol="1" anchor="t" anchorCtr="0" compatLnSpc="1">
            <a:prstTxWarp prst="textNoShape">
              <a:avLst/>
            </a:prstTxWarp>
          </a:bodyPr>
          <a:lstStyle>
            <a:lvl1pPr algn="r">
              <a:defRPr sz="1700"/>
            </a:lvl1pPr>
          </a:lstStyle>
          <a:p>
            <a:fld id="{5DF3A0F4-41D3-4FB2-A53C-2A09AC0A09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5pPr>
      <a:lvl6pPr marL="564733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6pPr>
      <a:lvl7pPr marL="1129467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7pPr>
      <a:lvl8pPr marL="16942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8pPr>
      <a:lvl9pPr marL="2258934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9pPr>
    </p:titleStyle>
    <p:bodyStyle>
      <a:lvl1pPr marL="423550" indent="-423550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17692" indent="-352958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</a:defRPr>
      </a:lvl2pPr>
      <a:lvl3pPr marL="1411834" indent="-282367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</a:defRPr>
      </a:lvl3pPr>
      <a:lvl4pPr marL="1976567" indent="-282367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</a:defRPr>
      </a:lvl4pPr>
      <a:lvl5pPr marL="2541300" indent="-28236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5pPr>
      <a:lvl6pPr marL="3106034" indent="-28236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6pPr>
      <a:lvl7pPr marL="3670767" indent="-28236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7pPr>
      <a:lvl8pPr marL="4235501" indent="-28236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8pPr>
      <a:lvl9pPr marL="4800234" indent="-28236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4733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9467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94200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58934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23667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88401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53134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17868" algn="l" defTabSz="112946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0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5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jpeg"/><Relationship Id="rId7" Type="http://schemas.openxmlformats.org/officeDocument/2006/relationships/image" Target="../media/image19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gif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9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8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1.png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gif"/><Relationship Id="rId7" Type="http://schemas.openxmlformats.org/officeDocument/2006/relationships/image" Target="../media/image3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E:\A RESPALDO DE MIS DOCUMENTOS\Mis imágenes\lluvi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5780937" cy="7524750"/>
          </a:xfrm>
          <a:prstGeom prst="rect">
            <a:avLst/>
          </a:prstGeom>
          <a:noFill/>
        </p:spPr>
      </p:pic>
      <p:pic>
        <p:nvPicPr>
          <p:cNvPr id="29697" name="Picture 1" descr="C:\Documents and Settings\admin\Mis documentos\Mis imágenes\BUESA\quiz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12241213" cy="765755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04907" y="779664"/>
            <a:ext cx="4263654" cy="1999257"/>
          </a:xfrm>
          <a:prstGeom prst="rect">
            <a:avLst/>
          </a:prstGeom>
          <a:noFill/>
        </p:spPr>
        <p:txBody>
          <a:bodyPr wrap="none" lIns="105403" tIns="52701" rIns="105403" bIns="52701" rtlCol="0">
            <a:spAutoFit/>
          </a:bodyPr>
          <a:lstStyle/>
          <a:p>
            <a:r>
              <a:rPr lang="es-ES" sz="4100" b="1" i="1" dirty="0" smtClean="0">
                <a:latin typeface="Bauhaus 93" pitchFamily="82" charset="0"/>
              </a:rPr>
              <a:t>Nocturno IV</a:t>
            </a:r>
          </a:p>
          <a:p>
            <a:r>
              <a:rPr lang="es-ES" sz="4100" b="1" i="1" dirty="0" smtClean="0">
                <a:latin typeface="Bauhaus 93" pitchFamily="82" charset="0"/>
              </a:rPr>
              <a:t>Poesía  de : </a:t>
            </a:r>
          </a:p>
          <a:p>
            <a:r>
              <a:rPr lang="es-ES" sz="4100" b="1" i="1" dirty="0" smtClean="0">
                <a:latin typeface="Bauhaus 93" pitchFamily="82" charset="0"/>
              </a:rPr>
              <a:t>José Ángel  Buesa</a:t>
            </a:r>
          </a:p>
        </p:txBody>
      </p:sp>
    </p:spTree>
  </p:cSld>
  <p:clrMapOvr>
    <a:masterClrMapping/>
  </p:clrMapOvr>
  <p:transition advTm="8844">
    <p:fade/>
    <p:sndAc>
      <p:stSnd loop="1">
        <p:snd r:embed="rId2" name="El _Jardín _Secre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Mis imágenes\BUESA\invier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241213" cy="7539818"/>
          </a:xfrm>
          <a:prstGeom prst="rect">
            <a:avLst/>
          </a:prstGeom>
          <a:noFill/>
        </p:spPr>
      </p:pic>
      <p:pic>
        <p:nvPicPr>
          <p:cNvPr id="3" name="Picture 11" descr="C:\Documents and Settings\admin\Mis documentos\Mis imágenes\BUESA\7070dwtub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6682" y="3055944"/>
            <a:ext cx="2372262" cy="3786802"/>
          </a:xfrm>
          <a:prstGeom prst="rect">
            <a:avLst/>
          </a:prstGeom>
          <a:noFill/>
        </p:spPr>
      </p:pic>
      <p:pic>
        <p:nvPicPr>
          <p:cNvPr id="5" name="Picture 10" descr="C:\Documents and Settings\admin\Mis documentos\Mis imágenes\BUESA\lluvi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-73936"/>
            <a:ext cx="12241213" cy="7598687"/>
          </a:xfrm>
          <a:prstGeom prst="rect">
            <a:avLst/>
          </a:prstGeom>
          <a:noFill/>
        </p:spPr>
      </p:pic>
      <p:pic>
        <p:nvPicPr>
          <p:cNvPr id="6" name="Picture 3" descr="C:\Documents and Settings\admin\Mis documentos\Mis imágenes\BUESA\nm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3418" y="701171"/>
            <a:ext cx="5519623" cy="5102005"/>
          </a:xfrm>
          <a:prstGeom prst="rect">
            <a:avLst/>
          </a:prstGeom>
          <a:noFill/>
        </p:spPr>
      </p:pic>
      <p:pic>
        <p:nvPicPr>
          <p:cNvPr id="7" name="Picture 9" descr="C:\Documents and Settings\admin\Mis documentos\Mis imágenes\BUESA\Imagen13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162244"/>
            <a:ext cx="12251702" cy="7686994"/>
          </a:xfrm>
          <a:prstGeom prst="rect">
            <a:avLst/>
          </a:prstGeom>
          <a:noFill/>
        </p:spPr>
      </p:pic>
      <p:pic>
        <p:nvPicPr>
          <p:cNvPr id="8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29494" y="2820466"/>
            <a:ext cx="1994247" cy="470428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573088" y="1"/>
            <a:ext cx="5774375" cy="1399093"/>
          </a:xfrm>
          <a:prstGeom prst="rect">
            <a:avLst/>
          </a:prstGeom>
        </p:spPr>
        <p:txBody>
          <a:bodyPr wrap="square" lIns="105403" tIns="52701" rIns="105403" bIns="52701">
            <a:spAutoFit/>
          </a:bodyPr>
          <a:lstStyle/>
          <a:p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Así estás todavía de pie bajo la lluvia,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bajo la clara lluvia de una noche de invierno.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De pie bajo la lluvia me llega tu sonrisa,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10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-309591"/>
            <a:ext cx="12241212" cy="8143931"/>
          </a:xfrm>
          <a:prstGeom prst="rect">
            <a:avLst/>
          </a:prstGeom>
          <a:noFill/>
        </p:spPr>
      </p:pic>
    </p:spTree>
  </p:cSld>
  <p:clrMapOvr>
    <a:masterClrMapping/>
  </p:clrMapOvr>
  <p:transition advTm="12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xit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Mis documentos\Mis imágenes\BUESA\invier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2241213" cy="7524750"/>
          </a:xfrm>
          <a:prstGeom prst="rect">
            <a:avLst/>
          </a:prstGeom>
          <a:noFill/>
        </p:spPr>
      </p:pic>
      <p:pic>
        <p:nvPicPr>
          <p:cNvPr id="6147" name="Picture 3" descr="C:\Documents and Settings\admin\Mis documentos\Mis imágenes\BUESA\Grisi_Woman_591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584" y="1788266"/>
            <a:ext cx="4076030" cy="5736484"/>
          </a:xfrm>
          <a:prstGeom prst="rect">
            <a:avLst/>
          </a:prstGeom>
          <a:noFill/>
        </p:spPr>
      </p:pic>
      <p:pic>
        <p:nvPicPr>
          <p:cNvPr id="4" name="Picture 3" descr="C:\Documents and Settings\admin\Mis documentos\Mis imágenes\MATERIAL_ PSP\MATERIAL PARA TRABAJOS\Les 072_Jenniffer\Diamantj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11103" y="2349512"/>
            <a:ext cx="211347" cy="195356"/>
          </a:xfrm>
          <a:prstGeom prst="rect">
            <a:avLst/>
          </a:prstGeom>
          <a:noFill/>
        </p:spPr>
      </p:pic>
      <p:pic>
        <p:nvPicPr>
          <p:cNvPr id="5" name="Picture 3" descr="C:\Documents and Settings\admin\Mis documentos\Mis imágenes\MATERIAL_ PSP\MATERIAL PARA TRABAJOS\Les 072_Jenniffer\Diamantj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35689" y="2114035"/>
            <a:ext cx="211347" cy="195356"/>
          </a:xfrm>
          <a:prstGeom prst="rect">
            <a:avLst/>
          </a:prstGeom>
          <a:noFill/>
        </p:spPr>
      </p:pic>
      <p:pic>
        <p:nvPicPr>
          <p:cNvPr id="6" name="Picture 3" descr="C:\Documents and Settings\admin\Mis documentos\Mis imágenes\MATERIAL_ PSP\MATERIAL PARA TRABAJOS\Les 072_Jenniffer\Diamantj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0937" y="2741974"/>
            <a:ext cx="211347" cy="195356"/>
          </a:xfrm>
          <a:prstGeom prst="rect">
            <a:avLst/>
          </a:prstGeom>
          <a:noFill/>
        </p:spPr>
      </p:pic>
      <p:pic>
        <p:nvPicPr>
          <p:cNvPr id="7" name="Picture 3" descr="C:\Documents and Settings\admin\Mis documentos\Mis imágenes\MATERIAL_ PSP\MATERIAL PARA TRABAJOS\Les 072_Jenniffer\Diamantj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71434" y="2506497"/>
            <a:ext cx="211347" cy="195356"/>
          </a:xfrm>
          <a:prstGeom prst="rect">
            <a:avLst/>
          </a:prstGeom>
          <a:noFill/>
        </p:spPr>
      </p:pic>
      <p:pic>
        <p:nvPicPr>
          <p:cNvPr id="8" name="Picture 3" descr="C:\Documents and Settings\admin\Mis documentos\Mis imágenes\MATERIAL_ PSP\MATERIAL PARA TRABAJOS\Les 072_Jenniffer\Diamantj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0937" y="3212929"/>
            <a:ext cx="211347" cy="195356"/>
          </a:xfrm>
          <a:prstGeom prst="rect">
            <a:avLst/>
          </a:prstGeom>
          <a:noFill/>
        </p:spPr>
      </p:pic>
      <p:pic>
        <p:nvPicPr>
          <p:cNvPr id="9" name="Picture 3" descr="C:\Documents and Settings\admin\Mis documentos\Mis imágenes\MATERIAL_ PSP\MATERIAL PARA TRABAJOS\Les 072_Jenniffer\Diamantj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0937" y="1957050"/>
            <a:ext cx="211347" cy="195356"/>
          </a:xfrm>
          <a:prstGeom prst="rect">
            <a:avLst/>
          </a:prstGeom>
          <a:noFill/>
        </p:spPr>
      </p:pic>
      <p:pic>
        <p:nvPicPr>
          <p:cNvPr id="11" name="Picture 10" descr="C:\Documents and Settings\admin\Mis documentos\Mis imágenes\BUESA\lluvi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-73936"/>
            <a:ext cx="12241213" cy="7598687"/>
          </a:xfrm>
          <a:prstGeom prst="rect">
            <a:avLst/>
          </a:prstGeom>
          <a:noFill/>
        </p:spPr>
      </p:pic>
      <p:pic>
        <p:nvPicPr>
          <p:cNvPr id="13" name="Picture 14" descr="C:\Documents and Settings\admin\Mis documentos\Mis imágenes\BUESA\axax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0321" y="230218"/>
            <a:ext cx="10134403" cy="702572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2893750" y="230217"/>
            <a:ext cx="6881109" cy="1722258"/>
          </a:xfrm>
          <a:prstGeom prst="rect">
            <a:avLst/>
          </a:prstGeom>
        </p:spPr>
        <p:txBody>
          <a:bodyPr wrap="square" lIns="105403" tIns="52701" rIns="105403" bIns="52701">
            <a:spAutoFit/>
          </a:bodyPr>
          <a:lstStyle/>
          <a:p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de pie bajo la lluvia te encuentra mi recuerdo.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Siempre he de recordarte de pie bajo la lluvia,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con un polvo de estrellas muriendo en tus cabellos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y tu voz que nacía del fondo de tus ojos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15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6231" y="2820466"/>
            <a:ext cx="1994247" cy="4704284"/>
          </a:xfrm>
          <a:prstGeom prst="rect">
            <a:avLst/>
          </a:prstGeom>
          <a:noFill/>
        </p:spPr>
      </p:pic>
      <p:pic>
        <p:nvPicPr>
          <p:cNvPr id="16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-309591"/>
            <a:ext cx="12241212" cy="8143931"/>
          </a:xfrm>
          <a:prstGeom prst="rect">
            <a:avLst/>
          </a:prstGeom>
          <a:noFill/>
        </p:spPr>
      </p:pic>
      <p:pic>
        <p:nvPicPr>
          <p:cNvPr id="17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-1"/>
            <a:ext cx="12241212" cy="7834341"/>
          </a:xfrm>
          <a:prstGeom prst="rect">
            <a:avLst/>
          </a:prstGeom>
          <a:noFill/>
        </p:spPr>
      </p:pic>
    </p:spTree>
  </p:cSld>
  <p:clrMapOvr>
    <a:masterClrMapping/>
  </p:clrMapOvr>
  <p:transition advTm="15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Mis documentos\Mis imágenes\BUESA\h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2241212" cy="7765487"/>
          </a:xfrm>
          <a:prstGeom prst="rect">
            <a:avLst/>
          </a:prstGeom>
          <a:noFill/>
        </p:spPr>
      </p:pic>
      <p:pic>
        <p:nvPicPr>
          <p:cNvPr id="4" name="Picture 6" descr="C:\Documents and Settings\admin\Mis documentos\Mis imágenes\BUESA\tube9.pn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1" y="0"/>
            <a:ext cx="11986461" cy="7754967"/>
          </a:xfrm>
          <a:prstGeom prst="rect">
            <a:avLst/>
          </a:prstGeom>
          <a:noFill/>
        </p:spPr>
      </p:pic>
      <p:pic>
        <p:nvPicPr>
          <p:cNvPr id="5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96" y="2977451"/>
            <a:ext cx="1994247" cy="47042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148501" y="544187"/>
            <a:ext cx="6117776" cy="2045424"/>
          </a:xfrm>
          <a:prstGeom prst="rect">
            <a:avLst/>
          </a:prstGeom>
        </p:spPr>
        <p:txBody>
          <a:bodyPr lIns="105403" tIns="52701" rIns="105403" bIns="52701">
            <a:spAutoFit/>
          </a:bodyPr>
          <a:lstStyle/>
          <a:p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y tus manos cansadas que se iban en el viento</a:t>
            </a:r>
          </a:p>
          <a:p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y aquel cielo de plomo y el rumor de los árboles</a:t>
            </a:r>
          </a:p>
          <a:p>
            <a:r>
              <a:rPr lang="es-ES" b="1" i="1" dirty="0" smtClean="0">
                <a:solidFill>
                  <a:schemeClr val="bg1"/>
                </a:solidFill>
                <a:latin typeface="Book Antiqua" pitchFamily="18" charset="0"/>
              </a:rPr>
              <a:t>y  hasta la hoja aquella, que te cayó en el seno</a:t>
            </a:r>
            <a:br>
              <a:rPr lang="es-ES" b="1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1"/>
                </a:solidFill>
                <a:latin typeface="Book Antiqua" pitchFamily="18" charset="0"/>
              </a:rPr>
              <a:t>y el rocío nocturno dormido en tus pestañas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8" name="Picture 8" descr="C:\Documents and Settings\admin\Mis documentos\Mis imágenes\BUESA\1JAPREDMAPLEH5PJW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10432" y="2663481"/>
            <a:ext cx="4330781" cy="5102005"/>
          </a:xfrm>
          <a:prstGeom prst="rect">
            <a:avLst/>
          </a:prstGeom>
          <a:noFill/>
        </p:spPr>
      </p:pic>
      <p:pic>
        <p:nvPicPr>
          <p:cNvPr id="9" name="Picture 8" descr="C:\Documents and Settings\admin\Mis documentos\Mis imágenes\BUESA\1JAPREDMAPLEH5PJW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10432" y="2741973"/>
            <a:ext cx="4330781" cy="5102005"/>
          </a:xfrm>
          <a:prstGeom prst="rect">
            <a:avLst/>
          </a:prstGeom>
          <a:noFill/>
        </p:spPr>
      </p:pic>
      <p:pic>
        <p:nvPicPr>
          <p:cNvPr id="10" name="Picture 2" descr="C:\Documents and Settings\admin\Mis documentos\Mis imágenes\BUESA\DES LLUVIA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44577" y="1564588"/>
            <a:ext cx="9687133" cy="5960162"/>
          </a:xfrm>
          <a:prstGeom prst="rect">
            <a:avLst/>
          </a:prstGeom>
          <a:noFill/>
        </p:spPr>
      </p:pic>
      <p:pic>
        <p:nvPicPr>
          <p:cNvPr id="12" name="Picture 12" descr="C:\Documents and Settings\admin\Mis documentos\Mis imágenes\BUESA\hoj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86026">
            <a:off x="2924365" y="5430831"/>
            <a:ext cx="1617560" cy="743267"/>
          </a:xfrm>
          <a:prstGeom prst="rect">
            <a:avLst/>
          </a:prstGeom>
          <a:noFill/>
        </p:spPr>
      </p:pic>
      <p:pic>
        <p:nvPicPr>
          <p:cNvPr id="13" name="Picture 12" descr="C:\Documents and Settings\admin\Mis documentos\Mis imágenes\BUESA\hoj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540988">
            <a:off x="2451224" y="6782312"/>
            <a:ext cx="1552362" cy="713308"/>
          </a:xfrm>
          <a:prstGeom prst="rect">
            <a:avLst/>
          </a:prstGeom>
          <a:noFill/>
        </p:spPr>
      </p:pic>
      <p:pic>
        <p:nvPicPr>
          <p:cNvPr id="14" name="Picture 12" descr="C:\Documents and Settings\admin\Mis documentos\Mis imágenes\BUESA\hoj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3162836">
            <a:off x="5922944" y="6417768"/>
            <a:ext cx="1759090" cy="808300"/>
          </a:xfrm>
          <a:prstGeom prst="rect">
            <a:avLst/>
          </a:prstGeom>
          <a:noFill/>
        </p:spPr>
      </p:pic>
      <p:pic>
        <p:nvPicPr>
          <p:cNvPr id="15" name="Picture 12" descr="C:\Documents and Settings\admin\Mis documentos\Mis imágenes\BUESA\hoj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86026">
            <a:off x="8652237" y="6532564"/>
            <a:ext cx="1614476" cy="741850"/>
          </a:xfrm>
          <a:prstGeom prst="rect">
            <a:avLst/>
          </a:prstGeom>
          <a:noFill/>
        </p:spPr>
      </p:pic>
      <p:pic>
        <p:nvPicPr>
          <p:cNvPr id="16" name="Picture 12" descr="C:\Documents and Settings\admin\Mis documentos\Mis imágenes\BUESA\hoj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3969935">
            <a:off x="10857317" y="5811079"/>
            <a:ext cx="1379180" cy="741724"/>
          </a:xfrm>
          <a:prstGeom prst="rect">
            <a:avLst/>
          </a:prstGeom>
          <a:noFill/>
        </p:spPr>
      </p:pic>
      <p:pic>
        <p:nvPicPr>
          <p:cNvPr id="17" name="Picture 9" descr="C:\Documents and Settings\admin\Mis documentos\Mis imágenes\BUESA\calguisbranche23102012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64200" y="-2310095"/>
            <a:ext cx="3311774" cy="2310095"/>
          </a:xfrm>
          <a:prstGeom prst="rect">
            <a:avLst/>
          </a:prstGeom>
          <a:noFill/>
        </p:spPr>
      </p:pic>
      <p:pic>
        <p:nvPicPr>
          <p:cNvPr id="18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" y="-1"/>
            <a:ext cx="12241212" cy="7834341"/>
          </a:xfrm>
          <a:prstGeom prst="rect">
            <a:avLst/>
          </a:prstGeom>
          <a:noFill/>
        </p:spPr>
      </p:pic>
    </p:spTree>
  </p:cSld>
  <p:clrMapOvr>
    <a:masterClrMapping/>
  </p:clrMapOvr>
  <p:transition advTm="15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4.72663E-6 1.96474E-6 C -0.00093 0.01206 -0.00123 0.02435 -0.00262 0.03642 C -0.0037 0.04662 -0.00832 0.05544 -0.01078 0.06472 C -0.01294 0.0726 -0.01217 0.08304 -0.01617 0.08907 C -0.02572 0.10345 -0.0268 0.11598 -0.03496 0.12943 C -0.04005 0.13802 -0.04574 0.14567 -0.05113 0.15379 C -0.0596 0.16655 -0.06746 0.18093 -0.07793 0.19021 C -0.0804 0.19206 -0.08363 0.19206 -0.08609 0.19438 C -0.09164 0.19902 -0.10211 0.21039 -0.10211 0.21039 C -0.12167 0.25493 -0.09102 0.18696 -0.11567 0.23475 C -0.11967 0.2424 -0.12629 0.2591 -0.12629 0.2591 C -0.13769 0.34215 -0.10596 0.43864 -0.14785 0.50174 C -0.15201 0.52145 -0.16156 0.5356 -0.16664 0.55463 C -0.17111 0.57179 -0.1745 0.58942 -0.17742 0.60728 C -0.17635 0.64115 -0.18143 0.6938 -0.16402 0.72442 C -0.16156 0.72906 -0.15817 0.73185 -0.15586 0.73672 C -0.14061 0.76618 -0.15263 0.75736 -0.13707 0.76525 C -0.12906 0.77731 -0.12352 0.78381 -0.11289 0.78937 C -0.10673 0.81837 -0.11474 0.7845 -0.10488 0.8135 C -0.10273 0.82022 -0.10165 0.82742 -0.09949 0.83391 L -0.07254 0.85432 " pathEditMode="relative" ptsTypes="fffffffffffffffffffAA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E:\10 de julio 2012 respaldo\Mis imágenes\GIFS\fireworks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0937" y="3683883"/>
            <a:ext cx="6460276" cy="3840868"/>
          </a:xfrm>
          <a:prstGeom prst="rect">
            <a:avLst/>
          </a:prstGeom>
          <a:noFill/>
        </p:spPr>
      </p:pic>
      <p:pic>
        <p:nvPicPr>
          <p:cNvPr id="8" name="Picture 3" descr="E:\10 de julio 2012 respaldo\Mis imágenes\GIFS\fireworks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3448406"/>
            <a:ext cx="6460276" cy="4076345"/>
          </a:xfrm>
          <a:prstGeom prst="rect">
            <a:avLst/>
          </a:prstGeom>
          <a:noFill/>
        </p:spPr>
      </p:pic>
      <p:pic>
        <p:nvPicPr>
          <p:cNvPr id="8195" name="Picture 3" descr="E:\10 de julio 2012 respaldo\Mis imágenes\GIFS\fireworks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0937" y="0"/>
            <a:ext cx="6460276" cy="3673418"/>
          </a:xfrm>
          <a:prstGeom prst="rect">
            <a:avLst/>
          </a:prstGeom>
          <a:noFill/>
        </p:spPr>
      </p:pic>
      <p:pic>
        <p:nvPicPr>
          <p:cNvPr id="6" name="Picture 3" descr="E:\10 de julio 2012 respaldo\Mis imágenes\GIFS\fireworks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6460276" cy="3673418"/>
          </a:xfrm>
          <a:prstGeom prst="rect">
            <a:avLst/>
          </a:prstGeom>
          <a:noFill/>
        </p:spPr>
      </p:pic>
      <p:pic>
        <p:nvPicPr>
          <p:cNvPr id="8194" name="Picture 2" descr="C:\Documents and Settings\admin\Mis documentos\Mis imágenes\BUESA\Tocha2329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9519" y="1407603"/>
            <a:ext cx="3463347" cy="6117148"/>
          </a:xfrm>
          <a:prstGeom prst="rect">
            <a:avLst/>
          </a:prstGeom>
          <a:noFill/>
        </p:spPr>
      </p:pic>
      <p:pic>
        <p:nvPicPr>
          <p:cNvPr id="3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97" y="2114035"/>
            <a:ext cx="2360268" cy="5567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3419" y="1"/>
            <a:ext cx="5859293" cy="1399093"/>
          </a:xfrm>
          <a:prstGeom prst="rect">
            <a:avLst/>
          </a:prstGeom>
        </p:spPr>
        <p:txBody>
          <a:bodyPr wrap="square" lIns="105403" tIns="52701" rIns="105403" bIns="52701">
            <a:spAutoFit/>
          </a:bodyPr>
          <a:lstStyle/>
          <a:p>
            <a:r>
              <a:rPr lang="es-ES" dirty="0" smtClean="0"/>
              <a:t>y </a:t>
            </a: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engarzando diamantes en tu vestido negro.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Así estás todavía lejanamente cerca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desde tu lejanía de sombra y de silencio.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endParaRPr lang="es-ES" b="1" i="1" dirty="0">
              <a:solidFill>
                <a:schemeClr val="bg2"/>
              </a:solidFill>
              <a:latin typeface="Book Antiqua" pitchFamily="18" charset="0"/>
            </a:endParaRPr>
          </a:p>
        </p:txBody>
      </p:sp>
      <p:pic>
        <p:nvPicPr>
          <p:cNvPr id="9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-1"/>
            <a:ext cx="12241212" cy="7834341"/>
          </a:xfrm>
          <a:prstGeom prst="rect">
            <a:avLst/>
          </a:prstGeom>
          <a:noFill/>
        </p:spPr>
      </p:pic>
    </p:spTree>
  </p:cSld>
  <p:clrMapOvr>
    <a:masterClrMapping/>
  </p:clrMapOvr>
  <p:transition advTm="15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xit" presetSubtype="54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admin\Mis documentos\Mis imágenes\BUESA\invier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2241213" cy="7539818"/>
          </a:xfrm>
          <a:prstGeom prst="rect">
            <a:avLst/>
          </a:prstGeom>
          <a:noFill/>
        </p:spPr>
      </p:pic>
      <p:pic>
        <p:nvPicPr>
          <p:cNvPr id="8" name="Picture 2" descr="C:\Documents and Settings\admin\Mis documentos\Mis imágenes\BUESA\Tocha23290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1894981" y="308710"/>
            <a:ext cx="2741384" cy="5096745"/>
          </a:xfrm>
          <a:prstGeom prst="rect">
            <a:avLst/>
          </a:prstGeom>
          <a:noFill/>
        </p:spPr>
      </p:pic>
      <p:pic>
        <p:nvPicPr>
          <p:cNvPr id="2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946535" y="3840867"/>
            <a:ext cx="2360268" cy="5567700"/>
          </a:xfrm>
          <a:prstGeom prst="rect">
            <a:avLst/>
          </a:prstGeom>
          <a:noFill/>
        </p:spPr>
      </p:pic>
      <p:pic>
        <p:nvPicPr>
          <p:cNvPr id="6" name="Picture 2" descr="C:\Documents and Settings\admin\Mis documentos\Mis imágenes\BUESA\lluvi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1"/>
            <a:ext cx="12241213" cy="75247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403253" y="0"/>
            <a:ext cx="5944210" cy="1075927"/>
          </a:xfrm>
          <a:prstGeom prst="rect">
            <a:avLst/>
          </a:prstGeom>
        </p:spPr>
        <p:txBody>
          <a:bodyPr wrap="square" lIns="105403" tIns="52701" rIns="105403" bIns="52701">
            <a:spAutoFit/>
          </a:bodyPr>
          <a:lstStyle/>
          <a:p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Mi corazón te llama de pie bajo la lluvia,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de pie bajo la lluvia te acercas en el sueño.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La vida es tan pequeña que cabe en una noche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10" name="Picture 3" descr="E:\10 de julio 2012 respaldo\Mis imágenes\GIFS\fireworks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35190" y="1"/>
            <a:ext cx="12276404" cy="7524750"/>
          </a:xfrm>
          <a:prstGeom prst="rect">
            <a:avLst/>
          </a:prstGeom>
          <a:noFill/>
        </p:spPr>
      </p:pic>
      <p:pic>
        <p:nvPicPr>
          <p:cNvPr id="12" name="Picture 2" descr="C:\Documents and Settings\admin\Mis documentos\Mis imágenes\BUESA\Tocha23290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422260" y="1800066"/>
            <a:ext cx="3141939" cy="5332222"/>
          </a:xfrm>
          <a:prstGeom prst="rect">
            <a:avLst/>
          </a:prstGeom>
          <a:noFill/>
        </p:spPr>
      </p:pic>
      <p:pic>
        <p:nvPicPr>
          <p:cNvPr id="11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7675" y="1957050"/>
            <a:ext cx="2360268" cy="5567700"/>
          </a:xfrm>
          <a:prstGeom prst="rect">
            <a:avLst/>
          </a:prstGeom>
          <a:noFill/>
        </p:spPr>
      </p:pic>
      <p:pic>
        <p:nvPicPr>
          <p:cNvPr id="13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094764" y="-1"/>
            <a:ext cx="16716492" cy="947741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44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893 0.15601 L 0.61001 -0.22253 " pathEditMode="relative" rAng="0" ptsTypes="AA">
                                      <p:cBhvr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" y="-1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1494 -0.09991 L -0.42034 0.31016 " pathEditMode="relative" rAng="0" ptsTypes="AA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" y="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500"/>
                            </p:stCondLst>
                            <p:childTnLst>
                              <p:par>
                                <p:cTn id="3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:\10 de julio 2012 respaldo\Mis imágenes\GIFS\fireworks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190" y="1"/>
            <a:ext cx="12276404" cy="7524750"/>
          </a:xfrm>
          <a:prstGeom prst="rect">
            <a:avLst/>
          </a:prstGeom>
          <a:noFill/>
        </p:spPr>
      </p:pic>
      <p:pic>
        <p:nvPicPr>
          <p:cNvPr id="4" name="Picture 2" descr="C:\Documents and Settings\admin\Mis documentos\Mis imágenes\BUESA\esce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977451"/>
            <a:ext cx="12241213" cy="4547299"/>
          </a:xfrm>
          <a:prstGeom prst="rect">
            <a:avLst/>
          </a:prstGeom>
          <a:noFill/>
        </p:spPr>
      </p:pic>
      <p:pic>
        <p:nvPicPr>
          <p:cNvPr id="10243" name="Picture 3" descr="C:\Documents and Settings\admin\Mis documentos\Mis imágenes\BUESA\AR2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04908" y="0"/>
            <a:ext cx="4530776" cy="572467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063584" y="0"/>
            <a:ext cx="6541440" cy="1075927"/>
          </a:xfrm>
          <a:prstGeom prst="rect">
            <a:avLst/>
          </a:prstGeom>
        </p:spPr>
        <p:txBody>
          <a:bodyPr wrap="square" lIns="105403" tIns="52701" rIns="105403" bIns="52701">
            <a:spAutoFit/>
          </a:bodyPr>
          <a:lstStyle/>
          <a:p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Quizá fue que en la sombra me encontré con tu beso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  <a:t>.</a:t>
            </a:r>
            <a:br>
              <a:rPr lang="es-ES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endParaRPr lang="es-ES" b="1" i="1" dirty="0">
              <a:solidFill>
                <a:schemeClr val="bg2"/>
              </a:solidFill>
              <a:latin typeface="Book Antiqua" pitchFamily="18" charset="0"/>
            </a:endParaRPr>
          </a:p>
        </p:txBody>
      </p:sp>
      <p:pic>
        <p:nvPicPr>
          <p:cNvPr id="10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696018" y="1564588"/>
            <a:ext cx="3018442" cy="5960162"/>
          </a:xfrm>
          <a:prstGeom prst="rect">
            <a:avLst/>
          </a:prstGeom>
          <a:noFill/>
        </p:spPr>
      </p:pic>
      <p:pic>
        <p:nvPicPr>
          <p:cNvPr id="10244" name="Picture 4" descr="E:\Mis imágenes\kissintherainuf5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672777" y="-1104153"/>
            <a:ext cx="13501848" cy="989004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063584" y="6408793"/>
            <a:ext cx="6117776" cy="1168260"/>
          </a:xfrm>
          <a:prstGeom prst="rect">
            <a:avLst/>
          </a:prstGeom>
        </p:spPr>
        <p:txBody>
          <a:bodyPr lIns="105403" tIns="52701" rIns="105403" bIns="52701">
            <a:spAutoFit/>
          </a:bodyPr>
          <a:lstStyle/>
          <a:p>
            <a:r>
              <a:rPr lang="es-ES" sz="2300" b="1" i="1" dirty="0" smtClean="0">
                <a:solidFill>
                  <a:schemeClr val="bg2"/>
                </a:solidFill>
                <a:latin typeface="Book Antiqua" pitchFamily="18" charset="0"/>
              </a:rPr>
              <a:t>y por eso me envuelve, de pie bajo la lluvia,</a:t>
            </a:r>
            <a:br>
              <a:rPr lang="es-ES" sz="2300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r>
              <a:rPr lang="es-ES" sz="2300" b="1" i="1" dirty="0" smtClean="0">
                <a:solidFill>
                  <a:schemeClr val="bg2"/>
                </a:solidFill>
                <a:latin typeface="Book Antiqua" pitchFamily="18" charset="0"/>
              </a:rPr>
              <a:t>el sabor de tu boca y el olor de tu cuerpo.</a:t>
            </a:r>
            <a:br>
              <a:rPr lang="es-ES" sz="2300" b="1" i="1" dirty="0" smtClean="0">
                <a:solidFill>
                  <a:schemeClr val="bg2"/>
                </a:solidFill>
                <a:latin typeface="Book Antiqua" pitchFamily="18" charset="0"/>
              </a:rPr>
            </a:br>
            <a:endParaRPr lang="es-ES" sz="2300" b="1" i="1" dirty="0">
              <a:solidFill>
                <a:schemeClr val="bg2"/>
              </a:solidFill>
              <a:latin typeface="Book Antiqua" pitchFamily="18" charset="0"/>
            </a:endParaRPr>
          </a:p>
        </p:txBody>
      </p:sp>
      <p:pic>
        <p:nvPicPr>
          <p:cNvPr id="11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737442" y="-1238285"/>
            <a:ext cx="13573220" cy="10001320"/>
          </a:xfrm>
          <a:prstGeom prst="rect">
            <a:avLst/>
          </a:prstGeom>
          <a:noFill/>
        </p:spPr>
      </p:pic>
    </p:spTree>
  </p:cSld>
  <p:clrMapOvr>
    <a:masterClrMapping/>
  </p:clrMapOvr>
  <p:transition advTm="164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C:\Documents and Settings\admin\Mis documentos\Mis imágenes\BUESA\lluvia  bues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65" y="-1"/>
            <a:ext cx="12216749" cy="7524750"/>
          </a:xfrm>
          <a:prstGeom prst="rect">
            <a:avLst/>
          </a:prstGeom>
          <a:noFill/>
        </p:spPr>
      </p:pic>
      <p:pic>
        <p:nvPicPr>
          <p:cNvPr id="15" name="Picture 5" descr="C:\Documents and Settings\admin\Mis documentos\Mis imágenes\BUESA\lluvia  bues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0652" y="544187"/>
            <a:ext cx="10505051" cy="647045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9" name="Picture 5" descr="C:\Documents and Settings\admin\Mis documentos\Mis imágenes\BUESA\lluvia  bues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4742" y="936649"/>
            <a:ext cx="8831397" cy="580843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1714"/>
            <a:ext cx="3997674" cy="8856118"/>
          </a:xfrm>
          <a:prstGeom prst="rect">
            <a:avLst/>
          </a:prstGeom>
          <a:noFill/>
        </p:spPr>
      </p:pic>
      <p:pic>
        <p:nvPicPr>
          <p:cNvPr id="1031" name="Picture 7" descr="E:\10 de julio 2012 respaldo\Mis imágenes\GIFS\th_roselea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11718" y="3369913"/>
            <a:ext cx="1811556" cy="1203541"/>
          </a:xfrm>
          <a:prstGeom prst="rect">
            <a:avLst/>
          </a:prstGeom>
          <a:noFill/>
        </p:spPr>
      </p:pic>
      <p:pic>
        <p:nvPicPr>
          <p:cNvPr id="11" name="Picture 7" descr="E:\10 de julio 2012 respaldo\Mis imágenes\GIFS\th_roselea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84861" y="3055944"/>
            <a:ext cx="1811556" cy="1203541"/>
          </a:xfrm>
          <a:prstGeom prst="rect">
            <a:avLst/>
          </a:prstGeom>
          <a:noFill/>
        </p:spPr>
      </p:pic>
      <p:pic>
        <p:nvPicPr>
          <p:cNvPr id="1033" name="Picture 9" descr="C:\Documents and Settings\admin\Mis documentos\Mis imágenes\BUESA\escen.png"/>
          <p:cNvPicPr>
            <a:picLocks noChangeAspect="1" noChangeArrowheads="1"/>
          </p:cNvPicPr>
          <p:nvPr/>
        </p:nvPicPr>
        <p:blipFill>
          <a:blip r:embed="rId5"/>
          <a:srcRect b="32747"/>
          <a:stretch>
            <a:fillRect/>
          </a:stretch>
        </p:blipFill>
        <p:spPr bwMode="auto">
          <a:xfrm>
            <a:off x="-1231" y="1"/>
            <a:ext cx="12266452" cy="7524750"/>
          </a:xfrm>
          <a:prstGeom prst="rect">
            <a:avLst/>
          </a:prstGeom>
          <a:noFill/>
        </p:spPr>
      </p:pic>
      <p:pic>
        <p:nvPicPr>
          <p:cNvPr id="12" name="Picture 7" descr="E:\10 de julio 2012 respaldo\Mis imágenes\GIFS\th_roselea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64200" y="3448406"/>
            <a:ext cx="1811556" cy="1203541"/>
          </a:xfrm>
          <a:prstGeom prst="rect">
            <a:avLst/>
          </a:prstGeom>
          <a:noFill/>
        </p:spPr>
      </p:pic>
      <p:pic>
        <p:nvPicPr>
          <p:cNvPr id="13" name="Picture 7" descr="E:\10 de julio 2012 respaldo\Mis imágenes\GIFS\th_roselea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53042" y="3212929"/>
            <a:ext cx="1811556" cy="120354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3063584" y="0"/>
            <a:ext cx="6117776" cy="2230090"/>
          </a:xfrm>
          <a:prstGeom prst="rect">
            <a:avLst/>
          </a:prstGeom>
        </p:spPr>
        <p:txBody>
          <a:bodyPr lIns="105403" tIns="52701" rIns="105403" bIns="52701">
            <a:spAutoFit/>
          </a:bodyPr>
          <a:lstStyle/>
          <a:p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  <a:t>Si, me has dejado triste porque pienso que acaso</a:t>
            </a:r>
            <a:b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  <a:t>ya no estarás conmigo cuando llueva de nuevo.</a:t>
            </a:r>
            <a:b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  <a:t>Y no he de verte entonces de pie bajo la lluvia</a:t>
            </a:r>
          </a:p>
          <a:p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  <a:t>con las manos temblando de frío y de deseo.</a:t>
            </a:r>
            <a:r>
              <a:rPr lang="es-ES" sz="2300" dirty="0" smtClean="0"/>
              <a:t/>
            </a:r>
            <a:br>
              <a:rPr lang="es-ES" sz="2300" dirty="0" smtClean="0"/>
            </a:br>
            <a:r>
              <a:rPr lang="es-ES" sz="2300" dirty="0" smtClean="0"/>
              <a:t> </a:t>
            </a:r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  <a:t/>
            </a:r>
            <a:b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</a:br>
            <a:endParaRPr lang="es-ES" sz="23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18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7202"/>
            <a:ext cx="3997674" cy="8856118"/>
          </a:xfrm>
          <a:prstGeom prst="rect">
            <a:avLst/>
          </a:prstGeom>
          <a:noFill/>
        </p:spPr>
      </p:pic>
      <p:pic>
        <p:nvPicPr>
          <p:cNvPr id="17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1"/>
            <a:ext cx="12241212" cy="9334540"/>
          </a:xfrm>
          <a:prstGeom prst="rect">
            <a:avLst/>
          </a:prstGeom>
          <a:noFill/>
        </p:spPr>
      </p:pic>
    </p:spTree>
  </p:cSld>
  <p:clrMapOvr>
    <a:masterClrMapping/>
  </p:clrMapOvr>
  <p:transition advTm="13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\Mis documentos\Mis imágenes\MATERIAL_ PSP\para pps\TOPSUIZABELLA-REF--6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947168"/>
            <a:ext cx="12241214" cy="7770745"/>
          </a:xfrm>
          <a:prstGeom prst="rect">
            <a:avLst/>
          </a:prstGeom>
          <a:noFill/>
        </p:spPr>
      </p:pic>
      <p:pic>
        <p:nvPicPr>
          <p:cNvPr id="4" name="Picture 2" descr="C:\Documents and Settings\admin\Mis documentos\Mis imágenes\BUESA\esce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977451"/>
            <a:ext cx="12241213" cy="4547299"/>
          </a:xfrm>
          <a:prstGeom prst="rect">
            <a:avLst/>
          </a:prstGeom>
          <a:noFill/>
        </p:spPr>
      </p:pic>
      <p:pic>
        <p:nvPicPr>
          <p:cNvPr id="5" name="Picture 8" descr="C:\Documents and Settings\admin\Mis documentos\Mis imágenes\BUESA\hombre de negr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87859" y="2506497"/>
            <a:ext cx="2360268" cy="5567700"/>
          </a:xfrm>
          <a:prstGeom prst="rect">
            <a:avLst/>
          </a:prstGeom>
          <a:noFill/>
        </p:spPr>
      </p:pic>
      <p:pic>
        <p:nvPicPr>
          <p:cNvPr id="2" name="Picture 2" descr="C:\Documents and Settings\admin\Mis documentos\Mis imágenes\BUESA\Tocha2409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55534"/>
            <a:ext cx="3403253" cy="285509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Mis documentos\Mis imágenes\BUESA\Tocha24167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3704" y="-319229"/>
            <a:ext cx="4554194" cy="488288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060775" y="3102947"/>
            <a:ext cx="6881109" cy="1168260"/>
          </a:xfrm>
          <a:prstGeom prst="rect">
            <a:avLst/>
          </a:prstGeom>
        </p:spPr>
        <p:txBody>
          <a:bodyPr wrap="square" lIns="105403" tIns="52701" rIns="105403" bIns="52701">
            <a:spAutoFit/>
          </a:bodyPr>
          <a:lstStyle/>
          <a:p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  <a:t>Pero aunque habrá otras noches cargadas de perfumes</a:t>
            </a:r>
            <a:b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</a:br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  <a:t>y otras mujeres, y otras, a lo largo del tiempo,</a:t>
            </a:r>
            <a:br>
              <a:rPr lang="es-ES" sz="2300" i="1" dirty="0" smtClean="0">
                <a:solidFill>
                  <a:schemeClr val="bg1"/>
                </a:solidFill>
                <a:latin typeface="Book Antiqua" pitchFamily="18" charset="0"/>
              </a:rPr>
            </a:br>
            <a:endParaRPr lang="es-ES" sz="23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9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594566" y="-881095"/>
            <a:ext cx="13216030" cy="9072626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Mis documentos\Mis imágenes\BUESA\quiza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2241213" cy="7524750"/>
          </a:xfrm>
          <a:prstGeom prst="rect">
            <a:avLst/>
          </a:prstGeom>
          <a:noFill/>
        </p:spPr>
      </p:pic>
      <p:pic>
        <p:nvPicPr>
          <p:cNvPr id="7173" name="Picture 5" descr="C:\Documents and Settings\admin\Mis documentos\Mis imágenes\BUESA\wqr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25202" cy="5169050"/>
          </a:xfrm>
          <a:prstGeom prst="rect">
            <a:avLst/>
          </a:prstGeom>
          <a:noFill/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318336" y="308710"/>
            <a:ext cx="5950771" cy="814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5403" tIns="52701" rIns="105403" bIns="52701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siempre he de recordarte de pie bajo la lluvia,</a:t>
            </a:r>
            <a:br>
              <a:rPr lang="es-ES" sz="2300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2300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bajo la lluvia clara de una noche de invierno...</a:t>
            </a:r>
            <a:endParaRPr lang="es-ES" sz="2300" i="1" dirty="0" smtClean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-1"/>
            <a:ext cx="12241212" cy="7834341"/>
          </a:xfrm>
          <a:prstGeom prst="rect">
            <a:avLst/>
          </a:prstGeom>
          <a:noFill/>
        </p:spPr>
      </p:pic>
    </p:spTree>
  </p:cSld>
  <p:clrMapOvr>
    <a:masterClrMapping/>
  </p:clrMapOvr>
  <p:transition advTm="6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Documents and Settings\admin\Mis documentos\Mis imágenes\BUESA\quiza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241213" cy="7657557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Mis documentos\Mis imágenes\BUESA\ben-affleck-talks-blake-lively-in-details-october-2012-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4886512" cy="4752044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34128" y="-381029"/>
            <a:ext cx="5774375" cy="7572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5403" tIns="52701" rIns="105403" bIns="52701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Así estás todavía de pie bajo la lluvia,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bajo la clara lluvia de una noche de invierno.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De pie bajo la lluvia me llega tu sonrisa,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de pie bajo la lluvia te encuentra mi recuerdo.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Siempre he de recordarte de pie bajo la lluvia,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con un polvo de estrellas muriendo en tus cabellos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tu voz que nacía del fondo de tus ojos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tus manos cansadas que se iban en el viento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aquel cielo de plomo y el rumor de los árboles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 hasta la hoja aquella, que te cayó en el seno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el rocío nocturno dormido en tus pestañas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engarzando diamantes en tu vestido negro.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Así estás todavía lejanamente cerca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desde tu lejanía de sombra y de silencio.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Mi corazón te llama de pie bajo la lluvia,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de pie bajo la lluvia te acercas en el sueño.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La vida es tan pequeña que cabe en una noche.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Quizá fue que en la sombra me encontré con tu beso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por eso me envuelve, de pie bajo la lluvia,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el sabor de tu boca y el olor de tu cuerpo.</a:t>
            </a:r>
            <a:endParaRPr lang="es-ES" sz="1600" b="1" i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Si, me has dejado triste porque pienso que acaso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ya no estarás conmigo cuando llueva de nuevo.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no he de verte entonces de pie bajo la lluvia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con las manos temblando de frío y de deseo.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Pero aunque habrá otras noches cargadas de perfumes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y otras mujeres, y otras, a lo largo del tiempo,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siempre he de recordarte de pie bajo la lluvia,</a:t>
            </a:r>
            <a:b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</a:br>
            <a:r>
              <a:rPr lang="es-ES" sz="1600" b="1" i="1" dirty="0" smtClean="0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bajo la lluvia clara de una noche de invierno...</a:t>
            </a:r>
            <a:endParaRPr lang="es-ES" sz="1600" b="1" i="1" dirty="0" smtClean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Tm="55688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Documents and Settings\admin\Mis documentos\Mis imágenes\BUESA\quiz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241213" cy="7657557"/>
          </a:xfrm>
          <a:prstGeom prst="rect">
            <a:avLst/>
          </a:prstGeom>
          <a:noFill/>
        </p:spPr>
      </p:pic>
      <p:pic>
        <p:nvPicPr>
          <p:cNvPr id="7" name="Picture 2" descr="C:\Documents and Settings\admin\Mis documentos\Mis imágenes\BUESA\ben-affleck-talks-blake-lively-in-details-october-2012-0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4886512" cy="4752044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Mis documentos\Mis imágenes\BUESA\mds106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8667" y="-711691"/>
            <a:ext cx="6040407" cy="4355425"/>
          </a:xfrm>
          <a:prstGeom prst="rect">
            <a:avLst/>
          </a:prstGeom>
          <a:noFill/>
        </p:spPr>
      </p:pic>
      <p:pic>
        <p:nvPicPr>
          <p:cNvPr id="1028" name="Picture 4" descr="C:\Documents and Settings\admin\Mis documentos\Mis imágenes\BUESA\Animación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37343" y="1015142"/>
            <a:ext cx="3498568" cy="1224473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Mis documentos\Mis imágenes\BUESA\Animación3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976425"/>
            <a:ext cx="5004424" cy="3861798"/>
          </a:xfrm>
          <a:prstGeom prst="rect">
            <a:avLst/>
          </a:prstGeom>
          <a:noFill/>
        </p:spPr>
      </p:pic>
      <p:pic>
        <p:nvPicPr>
          <p:cNvPr id="8" name="Picture 2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-1"/>
            <a:ext cx="12241212" cy="783434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2241213" cy="752475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112936" tIns="56467" rIns="112936" bIns="564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04020" y="167218"/>
            <a:ext cx="11833173" cy="7190317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112936" tIns="56467" rIns="112936" bIns="564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08041" y="334435"/>
            <a:ext cx="11425132" cy="6855883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112936" tIns="56467" rIns="112936" bIns="564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610556" y="2424643"/>
            <a:ext cx="408040" cy="334433"/>
          </a:xfrm>
          <a:prstGeom prst="rect">
            <a:avLst/>
          </a:prstGeom>
          <a:noFill/>
        </p:spPr>
        <p:txBody>
          <a:bodyPr lIns="112936" tIns="56467" rIns="112936" bIns="564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0354" y="6354233"/>
            <a:ext cx="5102631" cy="59919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6019803"/>
            <a:ext cx="12241213" cy="344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2936" tIns="56467" rIns="112936" bIns="564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5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5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5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78394" y="5016501"/>
            <a:ext cx="3400337" cy="124019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224121" y="2842686"/>
            <a:ext cx="1428142" cy="437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2936" tIns="56467" rIns="112936" bIns="564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732667" y="3678769"/>
          <a:ext cx="4284424" cy="1809496"/>
        </p:xfrm>
        <a:graphic>
          <a:graphicData uri="http://schemas.openxmlformats.org/drawingml/2006/table">
            <a:tbl>
              <a:tblPr/>
              <a:tblGrid>
                <a:gridCol w="1481272"/>
                <a:gridCol w="1400513"/>
                <a:gridCol w="1402639"/>
              </a:tblGrid>
              <a:tr h="4356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69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56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69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224121" y="3177119"/>
            <a:ext cx="4284425" cy="437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2936" tIns="56467" rIns="112936" bIns="564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732667" y="3177119"/>
            <a:ext cx="4284425" cy="437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2936" tIns="56467" rIns="112936" bIns="564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224121" y="3678767"/>
          <a:ext cx="4284424" cy="1809496"/>
        </p:xfrm>
        <a:graphic>
          <a:graphicData uri="http://schemas.openxmlformats.org/drawingml/2006/table">
            <a:tbl>
              <a:tblPr/>
              <a:tblGrid>
                <a:gridCol w="1481272"/>
                <a:gridCol w="1400513"/>
                <a:gridCol w="1402639"/>
              </a:tblGrid>
              <a:tr h="4356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69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56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69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2412" marR="122412" marT="50165" marB="5016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816081" y="752475"/>
            <a:ext cx="10609051" cy="142134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204020" y="2591861"/>
            <a:ext cx="12241213" cy="437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2936" tIns="56467" rIns="112936" bIns="564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2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1150</TotalTime>
  <Words>189</Words>
  <Application>Microsoft Office PowerPoint</Application>
  <PresentationFormat>Personalizado</PresentationFormat>
  <Paragraphs>47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Bauhaus 93</vt:lpstr>
      <vt:lpstr>Book Antiqua</vt:lpstr>
      <vt:lpstr>Calibri</vt:lpstr>
      <vt:lpstr>Times New Roman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324</cp:revision>
  <dcterms:created xsi:type="dcterms:W3CDTF">2012-11-16T01:17:40Z</dcterms:created>
  <dcterms:modified xsi:type="dcterms:W3CDTF">2013-05-30T19:38:17Z</dcterms:modified>
</cp:coreProperties>
</file>