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05" r:id="rId1"/>
    <p:sldMasterId id="2147485057" r:id="rId2"/>
    <p:sldMasterId id="2147485093" r:id="rId3"/>
    <p:sldMasterId id="2147485105" r:id="rId4"/>
  </p:sldMasterIdLst>
  <p:notesMasterIdLst>
    <p:notesMasterId r:id="rId20"/>
  </p:notesMasterIdLst>
  <p:sldIdLst>
    <p:sldId id="476" r:id="rId5"/>
    <p:sldId id="477" r:id="rId6"/>
    <p:sldId id="475" r:id="rId7"/>
    <p:sldId id="461" r:id="rId8"/>
    <p:sldId id="463" r:id="rId9"/>
    <p:sldId id="465" r:id="rId10"/>
    <p:sldId id="467" r:id="rId11"/>
    <p:sldId id="458" r:id="rId12"/>
    <p:sldId id="459" r:id="rId13"/>
    <p:sldId id="460" r:id="rId14"/>
    <p:sldId id="462" r:id="rId15"/>
    <p:sldId id="480" r:id="rId16"/>
    <p:sldId id="471" r:id="rId17"/>
    <p:sldId id="447" r:id="rId18"/>
    <p:sldId id="440" r:id="rId19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zvN5OSa0o8q6apI8Aq/9mw==" hashData="VMj1TlzvaGJEQ/gcdKH2RMpLMa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996600"/>
    <a:srgbClr val="C35D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inimized">
    <p:restoredLeft sz="3471" autoAdjust="0"/>
    <p:restoredTop sz="98958" autoAdjust="0"/>
  </p:normalViewPr>
  <p:slideViewPr>
    <p:cSldViewPr showGuides="1">
      <p:cViewPr varScale="1">
        <p:scale>
          <a:sx n="71" d="100"/>
          <a:sy n="71" d="100"/>
        </p:scale>
        <p:origin x="-109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slideMaster" Target="slideMasters/slideMaster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3C1B39B9-41DC-40E8-9C40-300AE565BC7F}" type="datetimeFigureOut">
              <a:rPr lang="es-MX"/>
              <a:pPr>
                <a:defRPr/>
              </a:pPr>
              <a:t>27/06/2015</a:t>
            </a:fld>
            <a:endParaRPr lang="es-MX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MX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MX" noProof="0" smtClean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CAFF0FC9-4327-4E2C-BF36-C64020748DFA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0546352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5675484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620192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214816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2575460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9954331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1228520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8486448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732776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0023044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7518547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08392792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27/06/2015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607715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27/06/2015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483996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27/06/2015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994632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27/06/2015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357037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27/06/2015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476338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27/06/2015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584298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27/06/2015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30292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27/06/2015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622556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27/06/2015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789461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27/06/2015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676137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27/06/2015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96193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E181BC-420A-4753-9699-7D79E55BCE3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27/06/2015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ED6ABB-79BA-4FE2-A225-19A123EE1F43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7994443"/>
      </p:ext>
    </p:extLst>
  </p:cSld>
  <p:clrMapOvr>
    <a:masterClrMapping/>
  </p:clrMapOvr>
  <p:transition spd="med" advTm="5000">
    <p:fad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A2239E-9670-4123-9193-B9BFA903D46D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27/06/2015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9F5B63-8363-4B7F-B1AF-01D47FEFA557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4922751"/>
      </p:ext>
    </p:extLst>
  </p:cSld>
  <p:clrMapOvr>
    <a:masterClrMapping/>
  </p:clrMapOvr>
  <p:transition spd="med" advTm="5000"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6A52EC-519A-4948-839D-4F93A5DE2B42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27/06/2015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FB76F3-A3BA-455F-9902-665BD39C1CEC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4219022"/>
      </p:ext>
    </p:extLst>
  </p:cSld>
  <p:clrMapOvr>
    <a:masterClrMapping/>
  </p:clrMapOvr>
  <p:transition spd="med" advTm="5000"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721F9D-AB31-4F58-AEDE-2DE90FAA876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27/06/2015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8BF43A-74AB-4617-A430-AA8648A9F08C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173957"/>
      </p:ext>
    </p:extLst>
  </p:cSld>
  <p:clrMapOvr>
    <a:masterClrMapping/>
  </p:clrMapOvr>
  <p:transition spd="med" advTm="5000"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9AECC1-87E1-4B14-A1F9-959A5B929A65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27/06/2015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EC96F9-E01D-4E5A-8766-84EBA4197CDD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4132331"/>
      </p:ext>
    </p:extLst>
  </p:cSld>
  <p:clrMapOvr>
    <a:masterClrMapping/>
  </p:clrMapOvr>
  <p:transition spd="med" advTm="5000"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FE6DC7-7D76-4366-ADB2-182D7333001E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27/06/2015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BD9ACC-772A-4FB3-A34A-2F25A8274F9F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5004006"/>
      </p:ext>
    </p:extLst>
  </p:cSld>
  <p:clrMapOvr>
    <a:masterClrMapping/>
  </p:clrMapOvr>
  <p:transition spd="med" advTm="5000">
    <p:fad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3BB47F-588B-492F-A91D-5740869DAB83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27/06/2015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B251D0-FD3B-4A95-862C-457ACA619FC2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8367252"/>
      </p:ext>
    </p:extLst>
  </p:cSld>
  <p:clrMapOvr>
    <a:masterClrMapping/>
  </p:clrMapOvr>
  <p:transition spd="med" advTm="5000">
    <p:fad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DDEC24-8BB1-4013-A7ED-E71C6988A427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27/06/2015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F16794-CF21-45C0-9299-66D55A7B0231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3143090"/>
      </p:ext>
    </p:extLst>
  </p:cSld>
  <p:clrMapOvr>
    <a:masterClrMapping/>
  </p:clrMapOvr>
  <p:transition spd="med" advTm="5000">
    <p:fad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95F0D0-D5D8-430E-85F0-923A4F809865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27/06/2015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281AA7-912B-4379-B1B7-C5D1EF265AFE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3249301"/>
      </p:ext>
    </p:extLst>
  </p:cSld>
  <p:clrMapOvr>
    <a:masterClrMapping/>
  </p:clrMapOvr>
  <p:transition spd="med" advTm="5000">
    <p:fad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267411-07C1-4114-8964-CA95C4C5EED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27/06/2015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96CAAA-0E3E-474A-BCBD-722A05883A88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889639"/>
      </p:ext>
    </p:extLst>
  </p:cSld>
  <p:clrMapOvr>
    <a:masterClrMapping/>
  </p:clrMapOvr>
  <p:transition spd="med" advTm="5000">
    <p:fad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CA59B0-8123-49E1-982E-41AF08F65013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27/06/2015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15F93-418A-4D85-8337-8BAE02AE405E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8655169"/>
      </p:ext>
    </p:extLst>
  </p:cSld>
  <p:clrMapOvr>
    <a:masterClrMapping/>
  </p:clrMapOvr>
  <p:transition spd="med" advTm="5000">
    <p:fade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01C89E-0521-412F-AC4E-F5887E8144EF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640772381"/>
      </p:ext>
    </p:extLst>
  </p:cSld>
  <p:clrMapOvr>
    <a:masterClrMapping/>
  </p:clrMapOvr>
  <p:transition spd="slow" advTm="5000"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5E7DA3-BE49-4CD3-9431-A49DB23D7CE4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2714296652"/>
      </p:ext>
    </p:extLst>
  </p:cSld>
  <p:clrMapOvr>
    <a:masterClrMapping/>
  </p:clrMapOvr>
  <p:transition spd="slow" advTm="5000"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637F6A-A804-455A-A290-53C4CD861838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3225670525"/>
      </p:ext>
    </p:extLst>
  </p:cSld>
  <p:clrMapOvr>
    <a:masterClrMapping/>
  </p:clrMapOvr>
  <p:transition spd="slow" advTm="5000"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25DCC9-7E2C-4213-86EB-BA75D4810A86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1191133648"/>
      </p:ext>
    </p:extLst>
  </p:cSld>
  <p:clrMapOvr>
    <a:masterClrMapping/>
  </p:clrMapOvr>
  <p:transition spd="slow" advTm="5000"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FF8A1E-0B2A-474E-A452-C624A03F0774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1258118129"/>
      </p:ext>
    </p:extLst>
  </p:cSld>
  <p:clrMapOvr>
    <a:masterClrMapping/>
  </p:clrMapOvr>
  <p:transition spd="slow" advTm="5000"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D64FA6-1221-4750-9AB8-01971780979E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593511126"/>
      </p:ext>
    </p:extLst>
  </p:cSld>
  <p:clrMapOvr>
    <a:masterClrMapping/>
  </p:clrMapOvr>
  <p:transition spd="slow" advTm="5000"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C51612-5345-4808-A11B-BA77E7704EBC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2570387417"/>
      </p:ext>
    </p:extLst>
  </p:cSld>
  <p:clrMapOvr>
    <a:masterClrMapping/>
  </p:clrMapOvr>
  <p:transition spd="slow" advTm="5000"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D988DC-6A14-42BB-8FA2-560CB95A00F6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257225571"/>
      </p:ext>
    </p:extLst>
  </p:cSld>
  <p:clrMapOvr>
    <a:masterClrMapping/>
  </p:clrMapOvr>
  <p:transition spd="slow" advTm="5000"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F22E99-2203-4661-B160-C8109CB96C3D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1590083028"/>
      </p:ext>
    </p:extLst>
  </p:cSld>
  <p:clrMapOvr>
    <a:masterClrMapping/>
  </p:clrMapOvr>
  <p:transition spd="slow" advTm="5000"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917F38-8054-48AA-A548-998FCEC9AD09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224085028"/>
      </p:ext>
    </p:extLst>
  </p:cSld>
  <p:clrMapOvr>
    <a:masterClrMapping/>
  </p:clrMapOvr>
  <p:transition spd="slow" advTm="5000"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7C5A8D-5E43-45DB-B5CA-EC15127D627F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3995553843"/>
      </p:ext>
    </p:extLst>
  </p:cSld>
  <p:clrMapOvr>
    <a:masterClrMapping/>
  </p:clrMapOvr>
  <p:transition spd="slow" advTm="5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046" r:id="rId1"/>
    <p:sldLayoutId id="2147485047" r:id="rId2"/>
    <p:sldLayoutId id="2147485048" r:id="rId3"/>
    <p:sldLayoutId id="2147485049" r:id="rId4"/>
    <p:sldLayoutId id="2147485050" r:id="rId5"/>
    <p:sldLayoutId id="2147485051" r:id="rId6"/>
    <p:sldLayoutId id="2147485052" r:id="rId7"/>
    <p:sldLayoutId id="2147485053" r:id="rId8"/>
    <p:sldLayoutId id="2147485054" r:id="rId9"/>
    <p:sldLayoutId id="2147485055" r:id="rId10"/>
    <p:sldLayoutId id="2147485056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27/06/2015</a:t>
            </a:fld>
            <a:endParaRPr lang="es-MX" smtClean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s-MX" smtClean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s-MX" smtClean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2276795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058" r:id="rId1"/>
    <p:sldLayoutId id="2147485059" r:id="rId2"/>
    <p:sldLayoutId id="2147485060" r:id="rId3"/>
    <p:sldLayoutId id="2147485061" r:id="rId4"/>
    <p:sldLayoutId id="2147485062" r:id="rId5"/>
    <p:sldLayoutId id="2147485063" r:id="rId6"/>
    <p:sldLayoutId id="2147485064" r:id="rId7"/>
    <p:sldLayoutId id="2147485065" r:id="rId8"/>
    <p:sldLayoutId id="2147485066" r:id="rId9"/>
    <p:sldLayoutId id="2147485067" r:id="rId10"/>
    <p:sldLayoutId id="2147485068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000">
              <a:schemeClr val="tx1"/>
            </a:gs>
            <a:gs pos="10000">
              <a:schemeClr val="bg1">
                <a:lumMod val="70000"/>
                <a:lumOff val="30000"/>
              </a:schemeClr>
            </a:gs>
            <a:gs pos="15000">
              <a:srgbClr val="009900"/>
            </a:gs>
            <a:gs pos="7000">
              <a:srgbClr val="009900"/>
            </a:gs>
            <a:gs pos="16000">
              <a:srgbClr val="92D050"/>
            </a:gs>
            <a:gs pos="100000">
              <a:srgbClr val="92D050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692D3E4-BDB8-47D7-9BC1-A74701BEF41E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27/06/2015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F662687-C505-4004-8848-0BEC226F718B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82277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094" r:id="rId1"/>
    <p:sldLayoutId id="2147485095" r:id="rId2"/>
    <p:sldLayoutId id="2147485096" r:id="rId3"/>
    <p:sldLayoutId id="2147485097" r:id="rId4"/>
    <p:sldLayoutId id="2147485098" r:id="rId5"/>
    <p:sldLayoutId id="2147485099" r:id="rId6"/>
    <p:sldLayoutId id="2147485100" r:id="rId7"/>
    <p:sldLayoutId id="2147485101" r:id="rId8"/>
    <p:sldLayoutId id="2147485102" r:id="rId9"/>
    <p:sldLayoutId id="2147485103" r:id="rId10"/>
    <p:sldLayoutId id="2147485104" r:id="rId11"/>
  </p:sldLayoutIdLst>
  <p:transition spd="med" advTm="5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folHlink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s-MX" smtClean="0"/>
              <a:t>Haga clic para cambiar el estilo de título	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s-MX" smtClean="0"/>
              <a:t>Haga clic para modificar el estilo de texto del patrón</a:t>
            </a:r>
          </a:p>
          <a:p>
            <a:pPr lvl="1"/>
            <a:r>
              <a:rPr lang="en-US" altLang="es-MX" smtClean="0"/>
              <a:t>Segundo nivel</a:t>
            </a:r>
          </a:p>
          <a:p>
            <a:pPr lvl="2"/>
            <a:r>
              <a:rPr lang="en-US" altLang="es-MX" smtClean="0"/>
              <a:t>Tercer nivel</a:t>
            </a:r>
          </a:p>
          <a:p>
            <a:pPr lvl="3"/>
            <a:r>
              <a:rPr lang="en-US" altLang="es-MX" smtClean="0"/>
              <a:t>Cuarto nivel</a:t>
            </a:r>
          </a:p>
          <a:p>
            <a:pPr lvl="4"/>
            <a:r>
              <a:rPr lang="en-US" altLang="es-MX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fld id="{4F59BAFD-A659-47EA-B248-C768036BF4F9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618823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106" r:id="rId1"/>
    <p:sldLayoutId id="2147485107" r:id="rId2"/>
    <p:sldLayoutId id="2147485108" r:id="rId3"/>
    <p:sldLayoutId id="2147485109" r:id="rId4"/>
    <p:sldLayoutId id="2147485110" r:id="rId5"/>
    <p:sldLayoutId id="2147485111" r:id="rId6"/>
    <p:sldLayoutId id="2147485112" r:id="rId7"/>
    <p:sldLayoutId id="2147485113" r:id="rId8"/>
    <p:sldLayoutId id="2147485114" r:id="rId9"/>
    <p:sldLayoutId id="2147485115" r:id="rId10"/>
    <p:sldLayoutId id="2147485116" r:id="rId11"/>
  </p:sldLayoutIdLst>
  <p:transition spd="slow" advTm="5000"/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4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5.jpe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1.jpg"/><Relationship Id="rId10" Type="http://schemas.microsoft.com/office/2007/relationships/hdphoto" Target="../media/hdphoto3.wdp"/><Relationship Id="rId4" Type="http://schemas.openxmlformats.org/officeDocument/2006/relationships/audio" Target="../media/audio1.wav"/><Relationship Id="rId9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40.xml"/><Relationship Id="rId6" Type="http://schemas.openxmlformats.org/officeDocument/2006/relationships/audio" Target="../media/audio2.wav"/><Relationship Id="rId5" Type="http://schemas.microsoft.com/office/2007/relationships/hdphoto" Target="../media/hdphoto4.wdp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34.xml"/><Relationship Id="rId4" Type="http://schemas.microsoft.com/office/2007/relationships/hdphoto" Target="../media/hdphoto5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34.xml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40.xml"/><Relationship Id="rId4" Type="http://schemas.microsoft.com/office/2007/relationships/hdphoto" Target="../media/hdphoto6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40.xml"/><Relationship Id="rId4" Type="http://schemas.microsoft.com/office/2007/relationships/hdphoto" Target="../media/hdphoto7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3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34.xml"/><Relationship Id="rId4" Type="http://schemas.microsoft.com/office/2007/relationships/hdphoto" Target="../media/hdphoto8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34.xml"/><Relationship Id="rId4" Type="http://schemas.microsoft.com/office/2007/relationships/hdphoto" Target="../media/hdphoto9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3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34.xml"/><Relationship Id="rId4" Type="http://schemas.microsoft.com/office/2007/relationships/hdphoto" Target="../media/hdphoto10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3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2.png"/><Relationship Id="rId5" Type="http://schemas.openxmlformats.org/officeDocument/2006/relationships/image" Target="../media/image1.jpg"/><Relationship Id="rId4" Type="http://schemas.openxmlformats.org/officeDocument/2006/relationships/audio" Target="../media/audio3.wav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4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9.png"/><Relationship Id="rId10" Type="http://schemas.openxmlformats.org/officeDocument/2006/relationships/image" Target="../media/image3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tángulo"/>
          <p:cNvSpPr/>
          <p:nvPr/>
        </p:nvSpPr>
        <p:spPr>
          <a:xfrm>
            <a:off x="611560" y="1185044"/>
            <a:ext cx="3168352" cy="185802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Up">
              <a:avLst>
                <a:gd name="adj" fmla="val 74355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8000" b="1" cap="none" spc="0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anose="04020705040A02060702" pitchFamily="82" charset="0"/>
              </a:rPr>
              <a:t>Nocturno</a:t>
            </a:r>
            <a:endParaRPr lang="es-ES" sz="8000" b="1" cap="none" spc="0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611560" y="2769220"/>
            <a:ext cx="3168352" cy="202793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>
                <a:gd name="adj" fmla="val 23035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8000" b="1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anose="04020705040A02060702" pitchFamily="82" charset="0"/>
              </a:rPr>
              <a:t>A rosario</a:t>
            </a:r>
            <a:endParaRPr lang="es-ES" sz="8000" b="1" cap="none" spc="0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210183" y="5757030"/>
            <a:ext cx="5904656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5400" b="1" kern="0" dirty="0" smtClean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</a:rPr>
              <a:t>_______________</a:t>
            </a:r>
            <a:endParaRPr lang="es-MX" sz="5400" b="1" kern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charset="0"/>
            </a:endParaRPr>
          </a:p>
        </p:txBody>
      </p:sp>
      <p:pic>
        <p:nvPicPr>
          <p:cNvPr id="6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5898" y="4797152"/>
            <a:ext cx="1690838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vion aterrizando 023-1 Eaglenest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299104" y="6851848"/>
            <a:ext cx="609600" cy="609600"/>
          </a:xfrm>
          <a:prstGeom prst="rect">
            <a:avLst/>
          </a:prstGeom>
        </p:spPr>
      </p:pic>
      <p:pic>
        <p:nvPicPr>
          <p:cNvPr id="5122" name="Picture 2" descr="C:\Users\capiA\Desktop\bella.jpg"/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100000" l="0" r="92889">
                        <a14:backgroundMark x1="19556" y1="86520" x2="19556" y2="86520"/>
                        <a14:backgroundMark x1="18222" y1="89969" x2="18222" y2="89969"/>
                        <a14:backgroundMark x1="81111" y1="91536" x2="81111" y2="9153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980728"/>
            <a:ext cx="5184576" cy="4004087"/>
          </a:xfrm>
          <a:prstGeom prst="ellipse">
            <a:avLst/>
          </a:prstGeom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73471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0">
        <p14:vortex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6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833 0.00301 L -0.54966 0.17414 L -0.99601 0.17715 " pathEditMode="relative" rAng="0" ptsTypes="FAF">
                                      <p:cBhvr>
                                        <p:cTn id="6" dur="2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226" y="869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2285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6" presetClass="entr" presetSubtype="16" fill="hold" grpId="0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1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6" presetClass="entr" presetSubtype="16" fill="hold" grpId="0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1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9" grpId="0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 r="-1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vion aterrizando 023-1 Eaglenest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299104" y="6851848"/>
            <a:ext cx="609600" cy="6096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107504" y="2217053"/>
            <a:ext cx="4320480" cy="46474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MX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Times New Roman"/>
              </a:rPr>
              <a:t>Manuel Acuña</a:t>
            </a:r>
            <a:r>
              <a:rPr lang="es-MX" b="1" dirty="0">
                <a:solidFill>
                  <a:srgbClr val="0000FF"/>
                </a:solidFill>
                <a:latin typeface="Calibri"/>
                <a:ea typeface="Calibri"/>
                <a:cs typeface="Times New Roman"/>
              </a:rPr>
              <a:t> nació en </a:t>
            </a:r>
            <a:r>
              <a:rPr lang="es-MX" b="1" dirty="0" smtClean="0">
                <a:solidFill>
                  <a:srgbClr val="0000FF"/>
                </a:solidFill>
                <a:latin typeface="Calibri"/>
                <a:ea typeface="Calibri"/>
                <a:cs typeface="Times New Roman"/>
              </a:rPr>
              <a:t>Saltillo,</a:t>
            </a:r>
          </a:p>
          <a:p>
            <a:pPr algn="ctr">
              <a:spcAft>
                <a:spcPts val="0"/>
              </a:spcAft>
            </a:pPr>
            <a:r>
              <a:rPr lang="es-MX" b="1" dirty="0" smtClean="0">
                <a:solidFill>
                  <a:srgbClr val="0000FF"/>
                </a:solidFill>
                <a:latin typeface="Calibri"/>
                <a:ea typeface="Calibri"/>
                <a:cs typeface="Times New Roman"/>
              </a:rPr>
              <a:t>capital </a:t>
            </a:r>
            <a:r>
              <a:rPr lang="es-MX" b="1" dirty="0">
                <a:solidFill>
                  <a:srgbClr val="0000FF"/>
                </a:solidFill>
                <a:latin typeface="Calibri"/>
                <a:ea typeface="Calibri"/>
                <a:cs typeface="Times New Roman"/>
              </a:rPr>
              <a:t>del Estado de Coahuila</a:t>
            </a:r>
            <a:r>
              <a:rPr lang="es-MX" b="1" dirty="0" smtClean="0">
                <a:solidFill>
                  <a:srgbClr val="0000FF"/>
                </a:solidFill>
                <a:latin typeface="Calibri"/>
                <a:ea typeface="Calibri"/>
                <a:cs typeface="Times New Roman"/>
              </a:rPr>
              <a:t>, México </a:t>
            </a:r>
          </a:p>
          <a:p>
            <a:pPr algn="ctr">
              <a:spcAft>
                <a:spcPts val="0"/>
              </a:spcAft>
            </a:pPr>
            <a:r>
              <a:rPr lang="es-MX" b="1" dirty="0" smtClean="0">
                <a:solidFill>
                  <a:srgbClr val="0000FF"/>
                </a:solidFill>
                <a:latin typeface="Calibri"/>
                <a:ea typeface="Calibri"/>
                <a:cs typeface="Times New Roman"/>
              </a:rPr>
              <a:t>el </a:t>
            </a:r>
            <a:r>
              <a:rPr lang="es-MX" b="1" dirty="0">
                <a:solidFill>
                  <a:srgbClr val="0000FF"/>
                </a:solidFill>
                <a:latin typeface="Calibri"/>
                <a:ea typeface="Calibri"/>
                <a:cs typeface="Times New Roman"/>
              </a:rPr>
              <a:t>26  de agosto de 1849, </a:t>
            </a:r>
            <a:endParaRPr lang="es-MX" b="1" dirty="0" smtClean="0">
              <a:solidFill>
                <a:srgbClr val="0000FF"/>
              </a:solidFill>
              <a:latin typeface="Calibri"/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b="1" dirty="0" smtClean="0">
                <a:solidFill>
                  <a:srgbClr val="0000FF"/>
                </a:solidFill>
                <a:latin typeface="Calibri"/>
                <a:ea typeface="Calibri"/>
                <a:cs typeface="Times New Roman"/>
              </a:rPr>
              <a:t>Poeta </a:t>
            </a:r>
            <a:r>
              <a:rPr lang="es-MX" b="1" dirty="0">
                <a:solidFill>
                  <a:srgbClr val="0000FF"/>
                </a:solidFill>
                <a:latin typeface="Calibri"/>
                <a:ea typeface="Calibri"/>
                <a:cs typeface="Times New Roman"/>
              </a:rPr>
              <a:t>y dramaturgo considerado </a:t>
            </a:r>
            <a:endParaRPr lang="es-MX" b="1" dirty="0" smtClean="0">
              <a:solidFill>
                <a:srgbClr val="0000FF"/>
              </a:solidFill>
              <a:latin typeface="Calibri"/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b="1" dirty="0" smtClean="0">
                <a:solidFill>
                  <a:srgbClr val="0000FF"/>
                </a:solidFill>
                <a:latin typeface="Calibri"/>
                <a:ea typeface="Calibri"/>
                <a:cs typeface="Times New Roman"/>
              </a:rPr>
              <a:t>uno </a:t>
            </a:r>
            <a:r>
              <a:rPr lang="es-MX" b="1" dirty="0">
                <a:solidFill>
                  <a:srgbClr val="0000FF"/>
                </a:solidFill>
                <a:latin typeface="Calibri"/>
                <a:ea typeface="Calibri"/>
                <a:cs typeface="Times New Roman"/>
              </a:rPr>
              <a:t>de los más destacados </a:t>
            </a:r>
            <a:endParaRPr lang="es-MX" b="1" dirty="0" smtClean="0">
              <a:solidFill>
                <a:srgbClr val="0000FF"/>
              </a:solidFill>
              <a:latin typeface="Calibri"/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b="1" dirty="0" smtClean="0">
                <a:solidFill>
                  <a:srgbClr val="0000FF"/>
                </a:solidFill>
                <a:latin typeface="Calibri"/>
                <a:ea typeface="Calibri"/>
                <a:cs typeface="Times New Roman"/>
              </a:rPr>
              <a:t>y </a:t>
            </a:r>
            <a:r>
              <a:rPr lang="es-MX" b="1" dirty="0">
                <a:solidFill>
                  <a:srgbClr val="0000FF"/>
                </a:solidFill>
                <a:latin typeface="Calibri"/>
                <a:ea typeface="Calibri"/>
                <a:cs typeface="Times New Roman"/>
              </a:rPr>
              <a:t>característicos representantes </a:t>
            </a:r>
            <a:endParaRPr lang="es-MX" b="1" dirty="0" smtClean="0">
              <a:solidFill>
                <a:srgbClr val="0000FF"/>
              </a:solidFill>
              <a:latin typeface="Calibri"/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b="1" dirty="0" smtClean="0">
                <a:solidFill>
                  <a:srgbClr val="0000FF"/>
                </a:solidFill>
                <a:latin typeface="Calibri"/>
                <a:ea typeface="Calibri"/>
                <a:cs typeface="Times New Roman"/>
              </a:rPr>
              <a:t>del </a:t>
            </a:r>
            <a:r>
              <a:rPr lang="es-MX" b="1" dirty="0">
                <a:solidFill>
                  <a:srgbClr val="0000FF"/>
                </a:solidFill>
                <a:latin typeface="Calibri"/>
                <a:ea typeface="Calibri"/>
                <a:cs typeface="Times New Roman"/>
              </a:rPr>
              <a:t>romanticismo mexicano.</a:t>
            </a:r>
          </a:p>
          <a:p>
            <a:pPr algn="ctr">
              <a:spcAft>
                <a:spcPts val="0"/>
              </a:spcAft>
            </a:pPr>
            <a:r>
              <a:rPr lang="es-MX" b="1" dirty="0">
                <a:solidFill>
                  <a:srgbClr val="0000FF"/>
                </a:solidFill>
                <a:latin typeface="Calibri"/>
                <a:ea typeface="Calibri"/>
                <a:cs typeface="Times New Roman"/>
              </a:rPr>
              <a:t>Su apasionado y no correspondido amor </a:t>
            </a:r>
            <a:endParaRPr lang="es-MX" b="1" dirty="0" smtClean="0">
              <a:solidFill>
                <a:srgbClr val="0000FF"/>
              </a:solidFill>
              <a:latin typeface="Calibri"/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b="1" dirty="0" smtClean="0">
                <a:solidFill>
                  <a:srgbClr val="0000FF"/>
                </a:solidFill>
                <a:latin typeface="Calibri"/>
                <a:ea typeface="Calibri"/>
                <a:cs typeface="Times New Roman"/>
              </a:rPr>
              <a:t>por </a:t>
            </a:r>
            <a:r>
              <a:rPr lang="es-MX" b="1" dirty="0">
                <a:solidFill>
                  <a:srgbClr val="0000FF"/>
                </a:solidFill>
                <a:latin typeface="Calibri"/>
                <a:ea typeface="Calibri"/>
                <a:cs typeface="Times New Roman"/>
              </a:rPr>
              <a:t>Rosario de la Peña, a la que elige </a:t>
            </a:r>
            <a:endParaRPr lang="es-MX" b="1" dirty="0" smtClean="0">
              <a:solidFill>
                <a:srgbClr val="0000FF"/>
              </a:solidFill>
              <a:latin typeface="Calibri"/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b="1" dirty="0" smtClean="0">
                <a:solidFill>
                  <a:srgbClr val="0000FF"/>
                </a:solidFill>
                <a:latin typeface="Calibri"/>
                <a:ea typeface="Calibri"/>
                <a:cs typeface="Times New Roman"/>
              </a:rPr>
              <a:t>como </a:t>
            </a:r>
            <a:r>
              <a:rPr lang="es-MX" b="1" dirty="0">
                <a:solidFill>
                  <a:srgbClr val="0000FF"/>
                </a:solidFill>
                <a:latin typeface="Calibri"/>
                <a:ea typeface="Calibri"/>
                <a:cs typeface="Times New Roman"/>
              </a:rPr>
              <a:t>inspiradora de todos sus escritos </a:t>
            </a:r>
            <a:endParaRPr lang="es-MX" b="1" dirty="0" smtClean="0">
              <a:solidFill>
                <a:srgbClr val="0000FF"/>
              </a:solidFill>
              <a:latin typeface="Calibri"/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b="1" dirty="0" smtClean="0">
                <a:solidFill>
                  <a:srgbClr val="0000FF"/>
                </a:solidFill>
                <a:latin typeface="Calibri"/>
                <a:ea typeface="Calibri"/>
                <a:cs typeface="Times New Roman"/>
              </a:rPr>
              <a:t>y </a:t>
            </a:r>
            <a:r>
              <a:rPr lang="es-MX" b="1" dirty="0">
                <a:solidFill>
                  <a:srgbClr val="0000FF"/>
                </a:solidFill>
                <a:latin typeface="Calibri"/>
                <a:ea typeface="Calibri"/>
                <a:cs typeface="Times New Roman"/>
              </a:rPr>
              <a:t>el objeto de todos sus sueños, </a:t>
            </a:r>
            <a:endParaRPr lang="es-MX" b="1" dirty="0" smtClean="0">
              <a:solidFill>
                <a:srgbClr val="0000FF"/>
              </a:solidFill>
              <a:latin typeface="Calibri"/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b="1" dirty="0" smtClean="0">
                <a:solidFill>
                  <a:srgbClr val="0000FF"/>
                </a:solidFill>
                <a:latin typeface="Calibri"/>
                <a:ea typeface="Calibri"/>
                <a:cs typeface="Times New Roman"/>
              </a:rPr>
              <a:t>le </a:t>
            </a:r>
            <a:r>
              <a:rPr lang="es-MX" b="1" dirty="0">
                <a:solidFill>
                  <a:srgbClr val="0000FF"/>
                </a:solidFill>
                <a:latin typeface="Calibri"/>
                <a:ea typeface="Calibri"/>
                <a:cs typeface="Times New Roman"/>
              </a:rPr>
              <a:t>dicta el poema </a:t>
            </a:r>
            <a:r>
              <a:rPr lang="es-MX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Times New Roman"/>
              </a:rPr>
              <a:t>Nocturno a </a:t>
            </a:r>
            <a:r>
              <a:rPr lang="es-MX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Times New Roman"/>
              </a:rPr>
              <a:t>Rosario</a:t>
            </a:r>
            <a:r>
              <a:rPr lang="es-MX" b="1" dirty="0" smtClean="0">
                <a:solidFill>
                  <a:srgbClr val="0000FF"/>
                </a:solidFill>
                <a:latin typeface="Calibri"/>
                <a:ea typeface="Calibri"/>
                <a:cs typeface="Times New Roman"/>
              </a:rPr>
              <a:t>.</a:t>
            </a:r>
            <a:endParaRPr lang="es-MX" b="1" dirty="0">
              <a:solidFill>
                <a:srgbClr val="0000FF"/>
              </a:solidFill>
              <a:latin typeface="Calibri"/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b="1" dirty="0">
                <a:solidFill>
                  <a:srgbClr val="0000FF"/>
                </a:solidFill>
                <a:latin typeface="Calibri"/>
                <a:ea typeface="Calibri"/>
                <a:cs typeface="Times New Roman"/>
              </a:rPr>
              <a:t>El 6 de diciembre de 1873 </a:t>
            </a:r>
            <a:endParaRPr lang="es-MX" b="1" dirty="0" smtClean="0">
              <a:solidFill>
                <a:srgbClr val="0000FF"/>
              </a:solidFill>
              <a:latin typeface="Calibri"/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b="1" dirty="0" smtClean="0">
                <a:solidFill>
                  <a:srgbClr val="0000FF"/>
                </a:solidFill>
                <a:latin typeface="Calibri"/>
                <a:ea typeface="Calibri"/>
                <a:cs typeface="Times New Roman"/>
              </a:rPr>
              <a:t>decide </a:t>
            </a:r>
            <a:r>
              <a:rPr lang="es-MX" b="1" dirty="0">
                <a:solidFill>
                  <a:srgbClr val="0000FF"/>
                </a:solidFill>
                <a:latin typeface="Calibri"/>
                <a:ea typeface="Calibri"/>
                <a:cs typeface="Times New Roman"/>
              </a:rPr>
              <a:t>truncar las esperanzas </a:t>
            </a:r>
            <a:endParaRPr lang="es-MX" b="1" dirty="0" smtClean="0">
              <a:solidFill>
                <a:srgbClr val="0000FF"/>
              </a:solidFill>
              <a:latin typeface="Calibri"/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b="1" dirty="0" smtClean="0">
                <a:solidFill>
                  <a:srgbClr val="0000FF"/>
                </a:solidFill>
                <a:latin typeface="Calibri"/>
                <a:ea typeface="Calibri"/>
                <a:cs typeface="Times New Roman"/>
              </a:rPr>
              <a:t>que </a:t>
            </a:r>
            <a:r>
              <a:rPr lang="es-MX" b="1" dirty="0">
                <a:solidFill>
                  <a:srgbClr val="0000FF"/>
                </a:solidFill>
                <a:latin typeface="Calibri"/>
                <a:ea typeface="Calibri"/>
                <a:cs typeface="Times New Roman"/>
              </a:rPr>
              <a:t>en él se habían depositado y cierra, </a:t>
            </a:r>
            <a:endParaRPr lang="es-MX" b="1" dirty="0" smtClean="0">
              <a:solidFill>
                <a:srgbClr val="0000FF"/>
              </a:solidFill>
              <a:latin typeface="Calibri"/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b="1" dirty="0" smtClean="0">
                <a:solidFill>
                  <a:srgbClr val="0000FF"/>
                </a:solidFill>
                <a:latin typeface="Calibri"/>
                <a:ea typeface="Calibri"/>
                <a:cs typeface="Times New Roman"/>
              </a:rPr>
              <a:t>con </a:t>
            </a:r>
            <a:r>
              <a:rPr lang="es-MX" b="1" dirty="0">
                <a:solidFill>
                  <a:srgbClr val="0000FF"/>
                </a:solidFill>
                <a:latin typeface="Calibri"/>
                <a:ea typeface="Calibri"/>
                <a:cs typeface="Times New Roman"/>
              </a:rPr>
              <a:t>el suicidio, el curso de su existencia.</a:t>
            </a:r>
            <a:endParaRPr lang="es-MX" b="1" dirty="0">
              <a:solidFill>
                <a:srgbClr val="0000FF"/>
              </a:solidFill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4572000" y="2217053"/>
            <a:ext cx="4572000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MX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/>
                <a:cs typeface="Times New Roman"/>
              </a:rPr>
              <a:t>Manuel </a:t>
            </a:r>
            <a:r>
              <a:rPr lang="es-MX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/>
                <a:cs typeface="Times New Roman"/>
              </a:rPr>
              <a:t>Carlos Bernal Mejía </a:t>
            </a:r>
            <a:endParaRPr lang="es-MX" sz="2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es-MX" b="1" dirty="0" smtClean="0">
                <a:solidFill>
                  <a:srgbClr val="0000FF"/>
                </a:solidFill>
                <a:latin typeface="Calibri" panose="020F0502020204030204" pitchFamily="34" charset="0"/>
                <a:ea typeface="Times New Roman"/>
                <a:cs typeface="Times New Roman"/>
              </a:rPr>
              <a:t>nació</a:t>
            </a:r>
            <a:r>
              <a:rPr lang="es-MX" b="1" dirty="0">
                <a:solidFill>
                  <a:srgbClr val="0000FF"/>
                </a:solidFill>
                <a:latin typeface="Calibri" panose="020F0502020204030204" pitchFamily="34" charset="0"/>
                <a:ea typeface="Times New Roman"/>
                <a:cs typeface="Times New Roman"/>
              </a:rPr>
              <a:t>, </a:t>
            </a:r>
            <a:r>
              <a:rPr lang="es-MX" b="1" dirty="0" smtClean="0">
                <a:solidFill>
                  <a:srgbClr val="0000FF"/>
                </a:solidFill>
                <a:latin typeface="Calibri" panose="020F0502020204030204" pitchFamily="34" charset="0"/>
                <a:ea typeface="Times New Roman"/>
                <a:cs typeface="Times New Roman"/>
              </a:rPr>
              <a:t>en </a:t>
            </a:r>
            <a:r>
              <a:rPr lang="es-MX" b="1" dirty="0">
                <a:solidFill>
                  <a:srgbClr val="0000FF"/>
                </a:solidFill>
                <a:latin typeface="Calibri" panose="020F0502020204030204" pitchFamily="34" charset="0"/>
                <a:ea typeface="Times New Roman"/>
                <a:cs typeface="Times New Roman"/>
              </a:rPr>
              <a:t>Almoloya de Juárez, </a:t>
            </a:r>
            <a:endParaRPr lang="es-MX" b="1" dirty="0" smtClean="0">
              <a:solidFill>
                <a:srgbClr val="0000FF"/>
              </a:solidFill>
              <a:latin typeface="Calibri" panose="020F0502020204030204" pitchFamily="34" charset="0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es-MX" b="1" dirty="0" smtClean="0">
                <a:solidFill>
                  <a:srgbClr val="0000FF"/>
                </a:solidFill>
                <a:latin typeface="Calibri" panose="020F0502020204030204" pitchFamily="34" charset="0"/>
                <a:ea typeface="Times New Roman"/>
                <a:cs typeface="Times New Roman"/>
              </a:rPr>
              <a:t>Estado </a:t>
            </a:r>
            <a:r>
              <a:rPr lang="es-MX" b="1" dirty="0">
                <a:solidFill>
                  <a:srgbClr val="0000FF"/>
                </a:solidFill>
                <a:latin typeface="Calibri" panose="020F0502020204030204" pitchFamily="34" charset="0"/>
                <a:ea typeface="Times New Roman"/>
                <a:cs typeface="Times New Roman"/>
              </a:rPr>
              <a:t>de México </a:t>
            </a:r>
            <a:endParaRPr lang="es-MX" b="1" dirty="0" smtClean="0">
              <a:solidFill>
                <a:srgbClr val="0000FF"/>
              </a:solidFill>
              <a:latin typeface="Calibri" panose="020F0502020204030204" pitchFamily="34" charset="0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es-MX" b="1" dirty="0" smtClean="0">
                <a:solidFill>
                  <a:srgbClr val="0000FF"/>
                </a:solidFill>
                <a:latin typeface="Calibri" panose="020F0502020204030204" pitchFamily="34" charset="0"/>
                <a:ea typeface="Times New Roman"/>
                <a:cs typeface="Times New Roman"/>
              </a:rPr>
              <a:t>el </a:t>
            </a:r>
            <a:r>
              <a:rPr lang="es-MX" b="1" dirty="0">
                <a:solidFill>
                  <a:srgbClr val="0000FF"/>
                </a:solidFill>
                <a:latin typeface="Calibri" panose="020F0502020204030204" pitchFamily="34" charset="0"/>
                <a:ea typeface="Times New Roman"/>
                <a:cs typeface="Times New Roman"/>
              </a:rPr>
              <a:t>3 de diciembre de 1901</a:t>
            </a:r>
            <a:r>
              <a:rPr lang="es-MX" b="1" dirty="0" smtClean="0">
                <a:solidFill>
                  <a:srgbClr val="0000FF"/>
                </a:solidFill>
                <a:latin typeface="Calibri" panose="020F0502020204030204" pitchFamily="34" charset="0"/>
                <a:ea typeface="Times New Roman"/>
                <a:cs typeface="Times New Roman"/>
              </a:rPr>
              <a:t>.</a:t>
            </a:r>
          </a:p>
          <a:p>
            <a:pPr algn="ctr">
              <a:spcAft>
                <a:spcPts val="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endParaRPr lang="es-MX" b="1" dirty="0">
              <a:latin typeface="Calibri" panose="020F0502020204030204" pitchFamily="34" charset="0"/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es-MX" b="1" dirty="0">
                <a:solidFill>
                  <a:srgbClr val="0000FF"/>
                </a:solidFill>
                <a:latin typeface="Calibri" panose="020F0502020204030204" pitchFamily="34" charset="0"/>
                <a:ea typeface="Times New Roman"/>
                <a:cs typeface="Times New Roman"/>
              </a:rPr>
              <a:t>Fue "el más brillante locutor </a:t>
            </a:r>
            <a:endParaRPr lang="es-MX" b="1" dirty="0" smtClean="0">
              <a:solidFill>
                <a:srgbClr val="0000FF"/>
              </a:solidFill>
              <a:latin typeface="Calibri" panose="020F0502020204030204" pitchFamily="34" charset="0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es-MX" b="1" dirty="0" smtClean="0">
                <a:solidFill>
                  <a:srgbClr val="0000FF"/>
                </a:solidFill>
                <a:latin typeface="Calibri" panose="020F0502020204030204" pitchFamily="34" charset="0"/>
                <a:ea typeface="Times New Roman"/>
                <a:cs typeface="Times New Roman"/>
              </a:rPr>
              <a:t>de </a:t>
            </a:r>
            <a:r>
              <a:rPr lang="es-MX" b="1" dirty="0">
                <a:solidFill>
                  <a:srgbClr val="0000FF"/>
                </a:solidFill>
                <a:latin typeface="Calibri" panose="020F0502020204030204" pitchFamily="34" charset="0"/>
                <a:ea typeface="Times New Roman"/>
                <a:cs typeface="Times New Roman"/>
              </a:rPr>
              <a:t>la radiodifusión </a:t>
            </a:r>
            <a:r>
              <a:rPr lang="es-MX" b="1" dirty="0" smtClean="0">
                <a:solidFill>
                  <a:srgbClr val="0000FF"/>
                </a:solidFill>
                <a:latin typeface="Calibri" panose="020F0502020204030204" pitchFamily="34" charset="0"/>
                <a:ea typeface="Times New Roman"/>
                <a:cs typeface="Times New Roman"/>
              </a:rPr>
              <a:t>mexicana“</a:t>
            </a:r>
          </a:p>
          <a:p>
            <a:pPr algn="ctr">
              <a:spcAft>
                <a:spcPts val="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es-ES_tradnl" b="1" dirty="0" smtClean="0">
                <a:solidFill>
                  <a:srgbClr val="0000FF"/>
                </a:solidFill>
                <a:latin typeface="Calibri" panose="020F0502020204030204" pitchFamily="34" charset="0"/>
                <a:ea typeface="Times New Roman"/>
                <a:cs typeface="Times New Roman"/>
              </a:rPr>
              <a:t>Llamado:</a:t>
            </a:r>
          </a:p>
          <a:p>
            <a:pPr algn="ctr">
              <a:spcAft>
                <a:spcPts val="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es-ES_tradnl" b="1" dirty="0" smtClean="0">
                <a:solidFill>
                  <a:srgbClr val="C00000"/>
                </a:solidFill>
                <a:latin typeface="Algerian" panose="04020705040A02060702" pitchFamily="82" charset="0"/>
                <a:ea typeface="Times New Roman"/>
                <a:cs typeface="Times New Roman"/>
              </a:rPr>
              <a:t>‘El mejor declamador de América’</a:t>
            </a:r>
          </a:p>
          <a:p>
            <a:pPr algn="ctr">
              <a:spcAft>
                <a:spcPts val="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endParaRPr lang="es-MX" b="1" dirty="0" smtClean="0">
              <a:solidFill>
                <a:srgbClr val="C00000"/>
              </a:solidFill>
              <a:latin typeface="Algerian" panose="04020705040A02060702" pitchFamily="82" charset="0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es-MX" b="1" dirty="0">
                <a:solidFill>
                  <a:srgbClr val="0000FF"/>
                </a:solidFill>
                <a:latin typeface="Calibri" panose="020F0502020204030204" pitchFamily="34" charset="0"/>
                <a:ea typeface="Times New Roman"/>
                <a:cs typeface="Times New Roman"/>
              </a:rPr>
              <a:t>Manuel </a:t>
            </a:r>
            <a:r>
              <a:rPr lang="es-MX" b="1" dirty="0" smtClean="0">
                <a:solidFill>
                  <a:srgbClr val="0000FF"/>
                </a:solidFill>
                <a:latin typeface="Calibri" panose="020F0502020204030204" pitchFamily="34" charset="0"/>
                <a:ea typeface="Times New Roman"/>
                <a:cs typeface="Times New Roman"/>
              </a:rPr>
              <a:t>Bernal…</a:t>
            </a:r>
          </a:p>
          <a:p>
            <a:pPr algn="ctr">
              <a:spcAft>
                <a:spcPts val="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es-MX" b="1" dirty="0" smtClean="0">
                <a:solidFill>
                  <a:srgbClr val="0000FF"/>
                </a:solidFill>
                <a:latin typeface="Calibri" panose="020F0502020204030204" pitchFamily="34" charset="0"/>
                <a:ea typeface="Times New Roman"/>
                <a:cs typeface="Times New Roman"/>
              </a:rPr>
              <a:t>El inolvidable “Tío </a:t>
            </a:r>
            <a:r>
              <a:rPr lang="es-MX" b="1" dirty="0">
                <a:solidFill>
                  <a:srgbClr val="0000FF"/>
                </a:solidFill>
                <a:latin typeface="Calibri" panose="020F0502020204030204" pitchFamily="34" charset="0"/>
                <a:ea typeface="Times New Roman"/>
                <a:cs typeface="Times New Roman"/>
              </a:rPr>
              <a:t>Polito"</a:t>
            </a:r>
            <a:endParaRPr lang="es-MX" b="1" dirty="0">
              <a:solidFill>
                <a:srgbClr val="0000FF"/>
              </a:solidFill>
              <a:latin typeface="Calibri" panose="020F0502020204030204" pitchFamily="34" charset="0"/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b="1" dirty="0">
                <a:solidFill>
                  <a:srgbClr val="0000FF"/>
                </a:solidFill>
                <a:latin typeface="Calibri" panose="020F0502020204030204" pitchFamily="34" charset="0"/>
                <a:ea typeface="Calibri"/>
                <a:cs typeface="Times New Roman"/>
              </a:rPr>
              <a:t>Falleció </a:t>
            </a:r>
            <a:r>
              <a:rPr lang="es-MX" b="1" dirty="0" smtClean="0">
                <a:solidFill>
                  <a:srgbClr val="0000FF"/>
                </a:solidFill>
                <a:latin typeface="Calibri" panose="020F0502020204030204" pitchFamily="34" charset="0"/>
                <a:ea typeface="Calibri"/>
                <a:cs typeface="Times New Roman"/>
              </a:rPr>
              <a:t>e</a:t>
            </a:r>
            <a:r>
              <a:rPr lang="es-ES" b="1" dirty="0" smtClean="0">
                <a:solidFill>
                  <a:srgbClr val="0000FF"/>
                </a:solidFill>
                <a:latin typeface="+mn-lt"/>
                <a:ea typeface="SimSun"/>
              </a:rPr>
              <a:t>l </a:t>
            </a:r>
            <a:r>
              <a:rPr lang="es-ES" b="1" dirty="0">
                <a:solidFill>
                  <a:srgbClr val="0000FF"/>
                </a:solidFill>
                <a:latin typeface="+mn-lt"/>
                <a:ea typeface="SimSun"/>
              </a:rPr>
              <a:t>7 de enero de </a:t>
            </a:r>
            <a:r>
              <a:rPr lang="es-ES" b="1" dirty="0" smtClean="0">
                <a:solidFill>
                  <a:srgbClr val="0000FF"/>
                </a:solidFill>
                <a:latin typeface="+mn-lt"/>
                <a:ea typeface="SimSun"/>
              </a:rPr>
              <a:t>1975</a:t>
            </a:r>
            <a:r>
              <a:rPr lang="es-MX" b="1" dirty="0" smtClean="0">
                <a:solidFill>
                  <a:srgbClr val="0000FF"/>
                </a:solidFill>
                <a:latin typeface="Calibri" panose="020F0502020204030204" pitchFamily="34" charset="0"/>
                <a:ea typeface="Calibri"/>
                <a:cs typeface="Times New Roman"/>
              </a:rPr>
              <a:t> </a:t>
            </a:r>
          </a:p>
          <a:p>
            <a:pPr algn="ctr">
              <a:spcAft>
                <a:spcPts val="0"/>
              </a:spcAft>
            </a:pPr>
            <a:r>
              <a:rPr lang="es-MX" b="1" dirty="0" smtClean="0">
                <a:solidFill>
                  <a:srgbClr val="0000FF"/>
                </a:solidFill>
                <a:latin typeface="Calibri" panose="020F0502020204030204" pitchFamily="34" charset="0"/>
                <a:ea typeface="Calibri"/>
                <a:cs typeface="Times New Roman"/>
              </a:rPr>
              <a:t>y </a:t>
            </a:r>
            <a:r>
              <a:rPr lang="es-MX" b="1" dirty="0">
                <a:solidFill>
                  <a:srgbClr val="0000FF"/>
                </a:solidFill>
                <a:latin typeface="Calibri" panose="020F0502020204030204" pitchFamily="34" charset="0"/>
                <a:ea typeface="Calibri"/>
                <a:cs typeface="Times New Roman"/>
              </a:rPr>
              <a:t>sus restos fueron sepultados </a:t>
            </a:r>
            <a:endParaRPr lang="es-MX" b="1" dirty="0" smtClean="0">
              <a:solidFill>
                <a:srgbClr val="0000FF"/>
              </a:solidFill>
              <a:latin typeface="Calibri" panose="020F0502020204030204" pitchFamily="34" charset="0"/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b="1" dirty="0" smtClean="0">
                <a:solidFill>
                  <a:srgbClr val="0000FF"/>
                </a:solidFill>
                <a:latin typeface="Calibri" panose="020F0502020204030204" pitchFamily="34" charset="0"/>
                <a:ea typeface="Calibri"/>
                <a:cs typeface="Times New Roman"/>
              </a:rPr>
              <a:t>en </a:t>
            </a:r>
            <a:r>
              <a:rPr lang="es-MX" b="1" dirty="0">
                <a:solidFill>
                  <a:srgbClr val="0000FF"/>
                </a:solidFill>
                <a:latin typeface="Calibri" panose="020F0502020204030204" pitchFamily="34" charset="0"/>
                <a:ea typeface="Calibri"/>
                <a:cs typeface="Times New Roman"/>
              </a:rPr>
              <a:t>la Rotonda de los Hombres Ilustres </a:t>
            </a:r>
            <a:endParaRPr lang="es-MX" b="1" dirty="0" smtClean="0">
              <a:solidFill>
                <a:srgbClr val="0000FF"/>
              </a:solidFill>
              <a:latin typeface="Calibri" panose="020F0502020204030204" pitchFamily="34" charset="0"/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b="1" dirty="0" smtClean="0">
                <a:solidFill>
                  <a:srgbClr val="0000FF"/>
                </a:solidFill>
                <a:latin typeface="Calibri" panose="020F0502020204030204" pitchFamily="34" charset="0"/>
                <a:ea typeface="Calibri"/>
                <a:cs typeface="Times New Roman"/>
              </a:rPr>
              <a:t>del </a:t>
            </a:r>
            <a:r>
              <a:rPr lang="es-MX" b="1" dirty="0">
                <a:solidFill>
                  <a:srgbClr val="0000FF"/>
                </a:solidFill>
                <a:latin typeface="Calibri" panose="020F0502020204030204" pitchFamily="34" charset="0"/>
                <a:ea typeface="Calibri"/>
                <a:cs typeface="Times New Roman"/>
              </a:rPr>
              <a:t>Estado de México.</a:t>
            </a:r>
            <a:endParaRPr lang="es-MX" b="1" dirty="0">
              <a:solidFill>
                <a:srgbClr val="0000FF"/>
              </a:solidFill>
              <a:latin typeface="Calibri" panose="020F0502020204030204" pitchFamily="34" charset="0"/>
            </a:endParaRPr>
          </a:p>
        </p:txBody>
      </p:sp>
      <p:pic>
        <p:nvPicPr>
          <p:cNvPr id="1026" name="Picture 2" descr="C:\Users\capiA\Desktop\images.jpg"/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50000"/>
                    </a14:imgEffect>
                    <a14:imgEffect>
                      <a14:brightnessContrast bright="1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9996" y="236823"/>
            <a:ext cx="2476500" cy="1847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CuadroTexto"/>
          <p:cNvSpPr txBox="1"/>
          <p:nvPr/>
        </p:nvSpPr>
        <p:spPr>
          <a:xfrm>
            <a:off x="2677351" y="116632"/>
            <a:ext cx="3986989" cy="19697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_tradnl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Nocturno a Rosario</a:t>
            </a:r>
          </a:p>
          <a:p>
            <a:pPr algn="ctr"/>
            <a:endParaRPr lang="es-ES_tradnl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ES_tradnl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fusión </a:t>
            </a:r>
          </a:p>
          <a:p>
            <a:pPr algn="ctr"/>
            <a:r>
              <a:rPr lang="es-ES_tradnl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dos hombres Ilustres</a:t>
            </a:r>
          </a:p>
          <a:p>
            <a:pPr algn="ctr"/>
            <a:r>
              <a:rPr lang="es-ES_tradnl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la posteridad</a:t>
            </a:r>
            <a:endParaRPr lang="es-MX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-36512" y="-27384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  <p:pic>
        <p:nvPicPr>
          <p:cNvPr id="10" name="Picture 2" descr="C:\Users\capiA\Desktop\2174-thickbox.jpg"/>
          <p:cNvPicPr>
            <a:picLocks noChangeAspect="1" noChangeArrowheads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0000" b="91833" l="1167" r="981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-243407"/>
            <a:ext cx="2736303" cy="2736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79326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0">
        <p14:vortex dir="r"/>
        <p:sndAc>
          <p:stSnd>
            <p:snd r:embed="rId4" name="Eaglenest-Claro de Luna.wav"/>
          </p:stSnd>
        </p:sndAc>
      </p:transition>
    </mc:Choice>
    <mc:Fallback>
      <p:transition spd="slow" advTm="0">
        <p:fade/>
        <p:sndAc>
          <p:stSnd>
            <p:snd r:embed="rId4" name="Eaglenest-Claro de Lun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0"/>
                            </p:stCondLst>
                            <p:childTnLst>
                              <p:par>
                                <p:cTn id="38" presetID="23" presetClass="entr" presetSubtype="528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2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2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2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2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25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25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25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25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25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25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25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25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25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25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25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25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0" nodeType="withEffect">
                                  <p:stCondLst>
                                    <p:cond delay="1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25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25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25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25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0" nodeType="withEffect">
                                  <p:stCondLst>
                                    <p:cond delay="1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25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25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25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25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grpId="0" nodeType="withEffect">
                                  <p:stCondLst>
                                    <p:cond delay="2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125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25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25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25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grpId="0" nodeType="withEffect">
                                  <p:stCondLst>
                                    <p:cond delay="29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125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25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25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25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grpId="0" nodeType="withEffect">
                                  <p:stCondLst>
                                    <p:cond delay="3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125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25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25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25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grpId="0" nodeType="withEffect">
                                  <p:stCondLst>
                                    <p:cond delay="3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125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25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25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25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grpId="0" nodeType="withEffect">
                                  <p:stCondLst>
                                    <p:cond delay="4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125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25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25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25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grpId="0" nodeType="withEffect">
                                  <p:stCondLst>
                                    <p:cond delay="4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125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25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25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25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61500"/>
                            </p:stCondLst>
                            <p:childTnLst>
                              <p:par>
                                <p:cTn id="111" presetID="23" presetClass="entr" presetSubtype="528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125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25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25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25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3" presetClass="entr" presetSubtype="528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1250" fill="hold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250" fill="hold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250" fill="hold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250" fill="hold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3" presetClass="entr" presetSubtype="528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1250" fill="hold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250" fill="hold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250" fill="hold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250" fill="hold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3" presetClass="entr" presetSubtype="528" fill="hold" grpId="0" nodeType="withEffect">
                                  <p:stCondLst>
                                    <p:cond delay="1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1250" fill="hold"/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250" fill="hold"/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250" fill="hold"/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250" fill="hold"/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80375"/>
                            </p:stCondLst>
                            <p:childTnLst>
                              <p:par>
                                <p:cTn id="136" presetID="23" presetClass="entr" presetSubtype="528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125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25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25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25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23" presetClass="entr" presetSubtype="528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125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25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25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25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3" presetClass="entr" presetSubtype="528" fill="hold" grpId="0" nodeType="withEffect">
                                  <p:stCondLst>
                                    <p:cond delay="9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125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125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25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125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23" presetClass="entr" presetSubtype="528" fill="hold" grpId="0" nodeType="withEffect">
                                  <p:stCondLst>
                                    <p:cond delay="1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125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125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125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25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95875"/>
                            </p:stCondLst>
                            <p:childTnLst>
                              <p:par>
                                <p:cTn id="161" presetID="23" presetClass="entr" presetSubtype="528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125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125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125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125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3" presetClass="entr" presetSubtype="528" fill="hold" grpId="0" nodeType="withEffect">
                                  <p:stCondLst>
                                    <p:cond delay="5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125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125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125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125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3" presetClass="entr" presetSubtype="528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125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125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125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125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107500"/>
                            </p:stCondLst>
                            <p:childTnLst>
                              <p:par>
                                <p:cTn id="180" presetID="23" presetClass="entr" presetSubtype="528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125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125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125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125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>
                            <p:stCondLst>
                              <p:cond delay="112875"/>
                            </p:stCondLst>
                            <p:childTnLst>
                              <p:par>
                                <p:cTn id="187" presetID="23" presetClass="entr" presetSubtype="528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125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125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125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125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3" presetID="23" presetClass="entr" presetSubtype="528" fill="hold" grpId="0" nodeType="withEffect">
                                  <p:stCondLst>
                                    <p:cond delay="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5" dur="125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125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125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125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>
                            <p:stCondLst>
                              <p:cond delay="120750"/>
                            </p:stCondLst>
                            <p:childTnLst>
                              <p:par>
                                <p:cTn id="200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125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125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125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125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124875"/>
                            </p:stCondLst>
                            <p:childTnLst>
                              <p:par>
                                <p:cTn id="207" presetID="23" presetClass="entr" presetSubtype="528" fill="hold" grpId="0" nodeType="after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9" dur="125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125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125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125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3" presetID="23" presetClass="entr" presetSubtype="528" fill="hold" grpId="0" nodeType="withEffect">
                                  <p:stCondLst>
                                    <p:cond delay="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5" dur="1250" fill="hold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1250" fill="hold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1250" fill="hold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1250" fill="hold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23" presetClass="entr" presetSubtype="528" fill="hold" grpId="0" nodeType="withEffect">
                                  <p:stCondLst>
                                    <p:cond delay="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1" dur="1250" fill="hold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1250" fill="hold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1250" fill="hold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1250" fill="hold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5" fill="hold">
                            <p:stCondLst>
                              <p:cond delay="137000"/>
                            </p:stCondLst>
                            <p:childTnLst>
                              <p:par>
                                <p:cTn id="226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4" grpId="0" build="p"/>
      <p:bldP spid="5" grpId="0" build="p"/>
      <p:bldP spid="8" grpId="0" build="p"/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000" t="-1000"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1" name="Picture 7" descr="C:\Users\capiA\Desktop\zzz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15000" contrast="3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269" y="44624"/>
            <a:ext cx="4366245" cy="6511400"/>
          </a:xfrm>
          <a:prstGeom prst="rect">
            <a:avLst/>
          </a:prstGeom>
          <a:noFill/>
          <a:effectLst>
            <a:softEdge rad="825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3563888" y="1674381"/>
            <a:ext cx="5544616" cy="355481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lnSpc>
                <a:spcPts val="3000"/>
              </a:lnSpc>
            </a:pPr>
            <a:r>
              <a:rPr lang="es-ES" sz="3600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anose="030303020407070D0804" pitchFamily="66" charset="0"/>
              </a:rPr>
              <a:t>Pues bien…</a:t>
            </a:r>
          </a:p>
          <a:p>
            <a:pPr algn="ctr">
              <a:lnSpc>
                <a:spcPts val="3000"/>
              </a:lnSpc>
            </a:pPr>
            <a:r>
              <a:rPr lang="es-ES" sz="360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anose="030303020407070D0804" pitchFamily="66" charset="0"/>
              </a:rPr>
              <a:t>Yo necesito decirte que te quiero,</a:t>
            </a:r>
          </a:p>
          <a:p>
            <a:pPr algn="ctr">
              <a:lnSpc>
                <a:spcPts val="3000"/>
              </a:lnSpc>
            </a:pPr>
            <a:r>
              <a:rPr lang="es-ES" sz="3600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anose="030303020407070D0804" pitchFamily="66" charset="0"/>
              </a:rPr>
              <a:t>decirte que te adoro </a:t>
            </a:r>
            <a:r>
              <a:rPr lang="es-ES" sz="360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anose="030303020407070D0804" pitchFamily="66" charset="0"/>
              </a:rPr>
              <a:t>con todo el corazón,</a:t>
            </a:r>
          </a:p>
          <a:p>
            <a:pPr algn="ctr">
              <a:lnSpc>
                <a:spcPts val="3000"/>
              </a:lnSpc>
            </a:pPr>
            <a:r>
              <a:rPr lang="es-ES" sz="3600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anose="030303020407070D0804" pitchFamily="66" charset="0"/>
              </a:rPr>
              <a:t>que es mucho lo que sufro,</a:t>
            </a:r>
          </a:p>
          <a:p>
            <a:pPr algn="ctr">
              <a:lnSpc>
                <a:spcPts val="3000"/>
              </a:lnSpc>
            </a:pPr>
            <a:r>
              <a:rPr lang="es-ES" sz="360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anose="030303020407070D0804" pitchFamily="66" charset="0"/>
              </a:rPr>
              <a:t>q</a:t>
            </a:r>
            <a:r>
              <a:rPr lang="es-ES" sz="360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anose="030303020407070D0804" pitchFamily="66" charset="0"/>
              </a:rPr>
              <a:t>ue es mucho lo que lloro…</a:t>
            </a:r>
          </a:p>
          <a:p>
            <a:pPr algn="ctr">
              <a:lnSpc>
                <a:spcPts val="3000"/>
              </a:lnSpc>
            </a:pPr>
            <a:r>
              <a:rPr lang="es-ES" sz="3600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anose="030303020407070D0804" pitchFamily="66" charset="0"/>
              </a:rPr>
              <a:t>que ya no puedo tanto</a:t>
            </a:r>
          </a:p>
          <a:p>
            <a:pPr algn="ctr">
              <a:lnSpc>
                <a:spcPts val="3000"/>
              </a:lnSpc>
            </a:pPr>
            <a:r>
              <a:rPr lang="es-ES" sz="360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anose="030303020407070D0804" pitchFamily="66" charset="0"/>
              </a:rPr>
              <a:t>y</a:t>
            </a:r>
            <a:r>
              <a:rPr lang="es-ES" sz="360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anose="030303020407070D0804" pitchFamily="66" charset="0"/>
              </a:rPr>
              <a:t> al grito en que te imploro, </a:t>
            </a:r>
          </a:p>
          <a:p>
            <a:pPr algn="ctr">
              <a:lnSpc>
                <a:spcPts val="3000"/>
              </a:lnSpc>
            </a:pPr>
            <a:r>
              <a:rPr lang="es-ES" sz="360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anose="030303020407070D0804" pitchFamily="66" charset="0"/>
              </a:rPr>
              <a:t>te imploro y te hablo en nombre</a:t>
            </a:r>
          </a:p>
          <a:p>
            <a:pPr algn="ctr">
              <a:lnSpc>
                <a:spcPts val="3000"/>
              </a:lnSpc>
            </a:pPr>
            <a:r>
              <a:rPr lang="es-ES" sz="3600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anose="030303020407070D0804" pitchFamily="66" charset="0"/>
              </a:rPr>
              <a:t>de mi ultima ilusión…</a:t>
            </a:r>
            <a:endParaRPr lang="es-ES" sz="3600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4159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:wipe/>
        <p:sndAc>
          <p:stSnd>
            <p:snd r:embed="rId2" name="Eaglenest-Nocturno A Rosario (Manuel Beral - M. Acuña)-1.wav"/>
          </p:stSnd>
        </p:sndAc>
      </p:transition>
    </mc:Choice>
    <mc:Fallback xmlns="">
      <p:transition spd="slow" advClick="0" advTm="0">
        <p:wipe/>
        <p:sndAc>
          <p:stSnd>
            <p:snd r:embed="rId6" name="Eaglenest-Nocturno A Rosario (Manuel Beral - M. Acuña)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14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17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19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21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3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24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t="-1000"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capiA\Desktop\Nueva carpeta\images7777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contrast="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6" y="-82379"/>
            <a:ext cx="5112570" cy="6940379"/>
          </a:xfrm>
          <a:prstGeom prst="rect">
            <a:avLst/>
          </a:prstGeom>
          <a:noFill/>
          <a:effectLst>
            <a:softEdge rad="6477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35496" y="1674381"/>
            <a:ext cx="5040560" cy="393954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lnSpc>
                <a:spcPts val="3000"/>
              </a:lnSpc>
            </a:pPr>
            <a:r>
              <a:rPr lang="es-ES" sz="3600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anose="030303020407070D0804" pitchFamily="66" charset="0"/>
              </a:rPr>
              <a:t>Yo quiero que tu sepas </a:t>
            </a:r>
          </a:p>
          <a:p>
            <a:pPr algn="ctr">
              <a:lnSpc>
                <a:spcPts val="3000"/>
              </a:lnSpc>
            </a:pPr>
            <a:r>
              <a:rPr lang="es-ES" sz="3600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anose="030303020407070D0804" pitchFamily="66" charset="0"/>
              </a:rPr>
              <a:t>que ya hace muchos </a:t>
            </a:r>
            <a:r>
              <a:rPr lang="es-ES" sz="3600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anose="030303020407070D0804" pitchFamily="66" charset="0"/>
              </a:rPr>
              <a:t>días </a:t>
            </a:r>
            <a:endParaRPr lang="es-ES" sz="3600" cap="none" spc="0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anose="030303020407070D0804" pitchFamily="66" charset="0"/>
            </a:endParaRPr>
          </a:p>
          <a:p>
            <a:pPr algn="ctr">
              <a:lnSpc>
                <a:spcPts val="3000"/>
              </a:lnSpc>
            </a:pPr>
            <a:r>
              <a:rPr lang="es-ES" sz="3600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anose="030303020407070D0804" pitchFamily="66" charset="0"/>
              </a:rPr>
              <a:t>estoy enfermo y </a:t>
            </a:r>
            <a:r>
              <a:rPr lang="es-ES" sz="3600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anose="030303020407070D0804" pitchFamily="66" charset="0"/>
              </a:rPr>
              <a:t>pálido </a:t>
            </a:r>
            <a:endParaRPr lang="es-ES" sz="3600" cap="none" spc="0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anose="030303020407070D0804" pitchFamily="66" charset="0"/>
            </a:endParaRPr>
          </a:p>
          <a:p>
            <a:pPr algn="ctr">
              <a:lnSpc>
                <a:spcPts val="3000"/>
              </a:lnSpc>
            </a:pPr>
            <a:r>
              <a:rPr lang="es-ES" sz="3600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anose="030303020407070D0804" pitchFamily="66" charset="0"/>
              </a:rPr>
              <a:t>de tanto no dormir </a:t>
            </a:r>
          </a:p>
          <a:p>
            <a:pPr algn="ctr">
              <a:lnSpc>
                <a:spcPts val="3000"/>
              </a:lnSpc>
            </a:pPr>
            <a:r>
              <a:rPr lang="es-ES" sz="3600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anose="030303020407070D0804" pitchFamily="66" charset="0"/>
              </a:rPr>
              <a:t>que ya se han muerto todas </a:t>
            </a:r>
          </a:p>
          <a:p>
            <a:pPr algn="ctr">
              <a:lnSpc>
                <a:spcPts val="3000"/>
              </a:lnSpc>
            </a:pPr>
            <a:r>
              <a:rPr lang="es-ES" sz="3600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anose="030303020407070D0804" pitchFamily="66" charset="0"/>
              </a:rPr>
              <a:t>las esperanzas </a:t>
            </a:r>
            <a:r>
              <a:rPr lang="es-ES" sz="3600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anose="030303020407070D0804" pitchFamily="66" charset="0"/>
              </a:rPr>
              <a:t>mías </a:t>
            </a:r>
            <a:endParaRPr lang="es-ES" sz="3600" cap="none" spc="0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anose="030303020407070D0804" pitchFamily="66" charset="0"/>
            </a:endParaRPr>
          </a:p>
          <a:p>
            <a:pPr algn="ctr">
              <a:lnSpc>
                <a:spcPts val="3000"/>
              </a:lnSpc>
            </a:pPr>
            <a:r>
              <a:rPr lang="es-ES" sz="3600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anose="030303020407070D0804" pitchFamily="66" charset="0"/>
              </a:rPr>
              <a:t>que </a:t>
            </a:r>
            <a:r>
              <a:rPr lang="es-ES" sz="3600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anose="030303020407070D0804" pitchFamily="66" charset="0"/>
              </a:rPr>
              <a:t>están </a:t>
            </a:r>
            <a:r>
              <a:rPr lang="es-ES" sz="3600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anose="030303020407070D0804" pitchFamily="66" charset="0"/>
              </a:rPr>
              <a:t>mis noches negras </a:t>
            </a:r>
          </a:p>
          <a:p>
            <a:pPr algn="ctr">
              <a:lnSpc>
                <a:spcPts val="3000"/>
              </a:lnSpc>
            </a:pPr>
            <a:r>
              <a:rPr lang="es-ES" sz="3600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anose="030303020407070D0804" pitchFamily="66" charset="0"/>
              </a:rPr>
              <a:t>tan negras y </a:t>
            </a:r>
            <a:r>
              <a:rPr lang="es-ES" sz="3600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anose="030303020407070D0804" pitchFamily="66" charset="0"/>
              </a:rPr>
              <a:t>sombrías </a:t>
            </a:r>
            <a:endParaRPr lang="es-ES" sz="3600" cap="none" spc="0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anose="030303020407070D0804" pitchFamily="66" charset="0"/>
            </a:endParaRPr>
          </a:p>
          <a:p>
            <a:pPr algn="ctr">
              <a:lnSpc>
                <a:spcPts val="3000"/>
              </a:lnSpc>
            </a:pPr>
            <a:r>
              <a:rPr lang="es-ES" sz="3600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anose="030303020407070D0804" pitchFamily="66" charset="0"/>
              </a:rPr>
              <a:t>que ya no sé ni donde </a:t>
            </a:r>
          </a:p>
          <a:p>
            <a:pPr algn="ctr">
              <a:lnSpc>
                <a:spcPts val="3000"/>
              </a:lnSpc>
            </a:pPr>
            <a:r>
              <a:rPr lang="es-ES" sz="3600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anose="030303020407070D0804" pitchFamily="66" charset="0"/>
              </a:rPr>
              <a:t>se alzaba el porvenir…</a:t>
            </a:r>
            <a:endParaRPr lang="es-ES" sz="3600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7595725"/>
      </p:ext>
    </p:extLst>
  </p:cSld>
  <p:clrMapOvr>
    <a:masterClrMapping/>
  </p:clrMapOvr>
  <p:transition advClick="0" advTm="0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122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147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167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17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t="-1000"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capiA\Desktop\Nueva carpeta\elegante_negro-1280x96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116632"/>
            <a:ext cx="5952661" cy="446449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971600" y="4437400"/>
            <a:ext cx="7200800" cy="24583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lnSpc>
                <a:spcPts val="3000"/>
              </a:lnSpc>
            </a:pPr>
            <a:r>
              <a:rPr lang="es-ES" sz="4000" cap="none" spc="0" dirty="0" smtClean="0">
                <a:ln w="11430">
                  <a:solidFill>
                    <a:srgbClr val="FFFF00"/>
                  </a:solidFill>
                </a:ln>
                <a:solidFill>
                  <a:srgbClr val="92D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anose="030303020407070D0804" pitchFamily="66" charset="0"/>
              </a:rPr>
              <a:t>De noche</a:t>
            </a:r>
          </a:p>
          <a:p>
            <a:pPr algn="ctr">
              <a:lnSpc>
                <a:spcPts val="3000"/>
              </a:lnSpc>
            </a:pPr>
            <a:r>
              <a:rPr lang="es-ES" sz="4000" cap="none" spc="0" dirty="0" smtClean="0">
                <a:ln w="11430">
                  <a:solidFill>
                    <a:srgbClr val="FFFF00"/>
                  </a:solidFill>
                </a:ln>
                <a:solidFill>
                  <a:srgbClr val="92D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anose="030303020407070D0804" pitchFamily="66" charset="0"/>
              </a:rPr>
              <a:t>Cuando pongo mis sienes en la almohada </a:t>
            </a:r>
          </a:p>
          <a:p>
            <a:pPr algn="ctr">
              <a:lnSpc>
                <a:spcPts val="3000"/>
              </a:lnSpc>
            </a:pPr>
            <a:r>
              <a:rPr lang="es-ES" sz="4000" cap="none" spc="0" dirty="0" smtClean="0">
                <a:ln w="11430">
                  <a:solidFill>
                    <a:srgbClr val="FFFF00"/>
                  </a:solidFill>
                </a:ln>
                <a:solidFill>
                  <a:srgbClr val="92D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anose="030303020407070D0804" pitchFamily="66" charset="0"/>
              </a:rPr>
              <a:t>y hacia otro mundo quiero mi </a:t>
            </a:r>
            <a:r>
              <a:rPr lang="es-ES" sz="4000" cap="none" spc="0" dirty="0" smtClean="0">
                <a:ln w="11430">
                  <a:solidFill>
                    <a:srgbClr val="FFFF00"/>
                  </a:solidFill>
                </a:ln>
                <a:solidFill>
                  <a:srgbClr val="92D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anose="030303020407070D0804" pitchFamily="66" charset="0"/>
              </a:rPr>
              <a:t>espíritu </a:t>
            </a:r>
            <a:r>
              <a:rPr lang="es-ES" sz="4000" cap="none" spc="0" dirty="0" smtClean="0">
                <a:ln w="11430">
                  <a:solidFill>
                    <a:srgbClr val="FFFF00"/>
                  </a:solidFill>
                </a:ln>
                <a:solidFill>
                  <a:srgbClr val="92D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anose="030303020407070D0804" pitchFamily="66" charset="0"/>
              </a:rPr>
              <a:t>volver </a:t>
            </a:r>
          </a:p>
          <a:p>
            <a:pPr algn="ctr">
              <a:lnSpc>
                <a:spcPts val="3000"/>
              </a:lnSpc>
            </a:pPr>
            <a:r>
              <a:rPr lang="es-ES" sz="4000" cap="none" spc="0" dirty="0" smtClean="0">
                <a:ln w="11430">
                  <a:solidFill>
                    <a:srgbClr val="FFFF00"/>
                  </a:solidFill>
                </a:ln>
                <a:solidFill>
                  <a:srgbClr val="92D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anose="030303020407070D0804" pitchFamily="66" charset="0"/>
              </a:rPr>
              <a:t>camino mucho… mucho … y al fin de la jornada  </a:t>
            </a:r>
          </a:p>
          <a:p>
            <a:pPr algn="ctr">
              <a:lnSpc>
                <a:spcPts val="3000"/>
              </a:lnSpc>
            </a:pPr>
            <a:r>
              <a:rPr lang="es-ES" sz="4000" cap="none" spc="0" dirty="0" smtClean="0">
                <a:ln w="11430">
                  <a:solidFill>
                    <a:srgbClr val="FFFF00"/>
                  </a:solidFill>
                </a:ln>
                <a:solidFill>
                  <a:srgbClr val="92D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anose="030303020407070D0804" pitchFamily="66" charset="0"/>
              </a:rPr>
              <a:t>las formas de mi madre se pierden en la nada …</a:t>
            </a:r>
          </a:p>
          <a:p>
            <a:pPr algn="ctr">
              <a:lnSpc>
                <a:spcPts val="3000"/>
              </a:lnSpc>
            </a:pPr>
            <a:r>
              <a:rPr lang="es-ES" sz="4000" cap="none" spc="0" dirty="0" smtClean="0">
                <a:ln w="11430">
                  <a:solidFill>
                    <a:srgbClr val="FFFF00"/>
                  </a:solidFill>
                </a:ln>
                <a:solidFill>
                  <a:srgbClr val="92D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anose="030303020407070D0804" pitchFamily="66" charset="0"/>
              </a:rPr>
              <a:t>y Tú de nuevo vuelves en mi alma a aparecer…</a:t>
            </a:r>
            <a:endParaRPr lang="es-ES" sz="4000" cap="none" spc="0" dirty="0">
              <a:ln w="11430">
                <a:solidFill>
                  <a:srgbClr val="FFFF00"/>
                </a:solidFill>
              </a:ln>
              <a:solidFill>
                <a:srgbClr val="92D05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anose="030303020407070D0804" pitchFamily="66" charset="0"/>
            </a:endParaRPr>
          </a:p>
        </p:txBody>
      </p:sp>
      <p:pic>
        <p:nvPicPr>
          <p:cNvPr id="4098" name="Picture 2" descr="E:\Multimedia\Cielos\anciana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2300"/>
          <a:stretch/>
        </p:blipFill>
        <p:spPr bwMode="auto">
          <a:xfrm>
            <a:off x="5429616" y="33634"/>
            <a:ext cx="3678888" cy="4244040"/>
          </a:xfrm>
          <a:prstGeom prst="ellipse">
            <a:avLst/>
          </a:prstGeom>
          <a:ln>
            <a:noFill/>
          </a:ln>
          <a:effectLst>
            <a:softEdge rad="1143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7476076"/>
      </p:ext>
    </p:extLst>
  </p:cSld>
  <p:clrMapOvr>
    <a:masterClrMapping/>
  </p:clrMapOvr>
  <p:transition advClick="0" advTm="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5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nodeType="withEffect">
                                  <p:stCondLst>
                                    <p:cond delay="11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3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137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75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75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75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t="-1000"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3707904" y="980728"/>
            <a:ext cx="5400600" cy="586314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lnSpc>
                <a:spcPts val="3000"/>
              </a:lnSpc>
            </a:pPr>
            <a:r>
              <a:rPr lang="es-ES" sz="3600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anose="030303020407070D0804" pitchFamily="66" charset="0"/>
              </a:rPr>
              <a:t>Comprendo que tus besos </a:t>
            </a:r>
          </a:p>
          <a:p>
            <a:pPr algn="ctr">
              <a:lnSpc>
                <a:spcPts val="3000"/>
              </a:lnSpc>
            </a:pPr>
            <a:r>
              <a:rPr lang="es-ES" sz="3600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anose="030303020407070D0804" pitchFamily="66" charset="0"/>
              </a:rPr>
              <a:t>jamás </a:t>
            </a:r>
            <a:r>
              <a:rPr lang="es-ES" sz="3600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anose="030303020407070D0804" pitchFamily="66" charset="0"/>
              </a:rPr>
              <a:t>han de ser </a:t>
            </a:r>
            <a:r>
              <a:rPr lang="es-ES" sz="3600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anose="030303020407070D0804" pitchFamily="66" charset="0"/>
              </a:rPr>
              <a:t>míos </a:t>
            </a:r>
            <a:endParaRPr lang="es-ES" sz="3600" cap="none" spc="0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anose="030303020407070D0804" pitchFamily="66" charset="0"/>
            </a:endParaRPr>
          </a:p>
          <a:p>
            <a:pPr algn="ctr">
              <a:lnSpc>
                <a:spcPts val="3000"/>
              </a:lnSpc>
            </a:pPr>
            <a:r>
              <a:rPr lang="es-ES" sz="3600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anose="030303020407070D0804" pitchFamily="66" charset="0"/>
              </a:rPr>
              <a:t>comprendo que en tus ojos </a:t>
            </a:r>
          </a:p>
          <a:p>
            <a:pPr algn="ctr">
              <a:lnSpc>
                <a:spcPts val="3000"/>
              </a:lnSpc>
            </a:pPr>
            <a:r>
              <a:rPr lang="es-ES" sz="3600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anose="030303020407070D0804" pitchFamily="66" charset="0"/>
              </a:rPr>
              <a:t>no me he de ver </a:t>
            </a:r>
            <a:r>
              <a:rPr lang="es-ES" sz="3600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anose="030303020407070D0804" pitchFamily="66" charset="0"/>
              </a:rPr>
              <a:t>jamás </a:t>
            </a:r>
            <a:endParaRPr lang="es-ES" sz="3600" cap="none" spc="0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anose="030303020407070D0804" pitchFamily="66" charset="0"/>
            </a:endParaRPr>
          </a:p>
          <a:p>
            <a:pPr algn="ctr">
              <a:lnSpc>
                <a:spcPts val="3000"/>
              </a:lnSpc>
            </a:pPr>
            <a:r>
              <a:rPr lang="es-ES" sz="3600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anose="030303020407070D0804" pitchFamily="66" charset="0"/>
              </a:rPr>
              <a:t>y ¡ te amo ! </a:t>
            </a:r>
          </a:p>
          <a:p>
            <a:pPr algn="ctr">
              <a:lnSpc>
                <a:spcPts val="3000"/>
              </a:lnSpc>
            </a:pPr>
            <a:endParaRPr lang="es-ES" sz="3600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anose="030303020407070D0804" pitchFamily="66" charset="0"/>
            </a:endParaRPr>
          </a:p>
          <a:p>
            <a:pPr algn="ctr">
              <a:lnSpc>
                <a:spcPts val="3000"/>
              </a:lnSpc>
            </a:pPr>
            <a:endParaRPr lang="es-ES" sz="360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anose="030303020407070D0804" pitchFamily="66" charset="0"/>
            </a:endParaRPr>
          </a:p>
          <a:p>
            <a:pPr algn="ctr">
              <a:lnSpc>
                <a:spcPts val="3000"/>
              </a:lnSpc>
            </a:pPr>
            <a:endParaRPr lang="es-ES" sz="3600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anose="030303020407070D0804" pitchFamily="66" charset="0"/>
            </a:endParaRPr>
          </a:p>
          <a:p>
            <a:pPr algn="ctr">
              <a:lnSpc>
                <a:spcPts val="3000"/>
              </a:lnSpc>
            </a:pPr>
            <a:endParaRPr lang="es-ES" sz="360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anose="030303020407070D0804" pitchFamily="66" charset="0"/>
            </a:endParaRPr>
          </a:p>
          <a:p>
            <a:pPr algn="ctr">
              <a:lnSpc>
                <a:spcPts val="3000"/>
              </a:lnSpc>
            </a:pPr>
            <a:endParaRPr lang="es-ES" sz="360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anose="030303020407070D0804" pitchFamily="66" charset="0"/>
            </a:endParaRPr>
          </a:p>
          <a:p>
            <a:pPr algn="ctr">
              <a:lnSpc>
                <a:spcPts val="3000"/>
              </a:lnSpc>
            </a:pPr>
            <a:r>
              <a:rPr lang="es-ES" sz="4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Edwardian Script ITC" panose="030303020407070D0804" pitchFamily="66" charset="0"/>
              </a:rPr>
              <a:t>Y en mis locos y </a:t>
            </a:r>
            <a:r>
              <a:rPr lang="es-ES" sz="4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Edwardian Script ITC" panose="030303020407070D0804" pitchFamily="66" charset="0"/>
              </a:rPr>
              <a:t>ardientes </a:t>
            </a:r>
            <a:r>
              <a:rPr lang="es-ES" sz="4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Edwardian Script ITC" panose="030303020407070D0804" pitchFamily="66" charset="0"/>
              </a:rPr>
              <a:t>desvarios</a:t>
            </a:r>
            <a:endParaRPr lang="es-ES" sz="4000" b="1" dirty="0" smtClean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Edwardian Script ITC" panose="030303020407070D0804" pitchFamily="66" charset="0"/>
            </a:endParaRPr>
          </a:p>
          <a:p>
            <a:pPr algn="ctr">
              <a:lnSpc>
                <a:spcPts val="3000"/>
              </a:lnSpc>
            </a:pPr>
            <a:r>
              <a:rPr lang="es-ES" sz="4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Edwardian Script ITC" panose="030303020407070D0804" pitchFamily="66" charset="0"/>
              </a:rPr>
              <a:t>  bendigo tus desdenes </a:t>
            </a:r>
          </a:p>
          <a:p>
            <a:pPr algn="ctr">
              <a:lnSpc>
                <a:spcPts val="3000"/>
              </a:lnSpc>
            </a:pPr>
            <a:r>
              <a:rPr lang="es-ES" sz="4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Edwardian Script ITC" panose="030303020407070D0804" pitchFamily="66" charset="0"/>
              </a:rPr>
              <a:t>adoro tus </a:t>
            </a:r>
            <a:r>
              <a:rPr lang="es-ES" sz="4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Edwardian Script ITC" panose="030303020407070D0804" pitchFamily="66" charset="0"/>
              </a:rPr>
              <a:t>desvíos </a:t>
            </a:r>
            <a:endParaRPr lang="es-ES" sz="4000" b="1" dirty="0" smtClean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Edwardian Script ITC" panose="030303020407070D0804" pitchFamily="66" charset="0"/>
            </a:endParaRPr>
          </a:p>
          <a:p>
            <a:pPr algn="ctr">
              <a:lnSpc>
                <a:spcPts val="3000"/>
              </a:lnSpc>
            </a:pPr>
            <a:r>
              <a:rPr lang="es-ES" sz="4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Edwardian Script ITC" panose="030303020407070D0804" pitchFamily="66" charset="0"/>
              </a:rPr>
              <a:t>y en vez de amarte menos </a:t>
            </a:r>
          </a:p>
          <a:p>
            <a:pPr algn="ctr">
              <a:lnSpc>
                <a:spcPts val="3000"/>
              </a:lnSpc>
            </a:pPr>
            <a:r>
              <a:rPr lang="es-ES" sz="4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Edwardian Script ITC" panose="030303020407070D0804" pitchFamily="66" charset="0"/>
              </a:rPr>
              <a:t>te quiero mucho mas</a:t>
            </a:r>
            <a:endParaRPr lang="es-ES" sz="40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Edwardian Script ITC" panose="030303020407070D0804" pitchFamily="66" charset="0"/>
            </a:endParaRPr>
          </a:p>
        </p:txBody>
      </p:sp>
      <p:pic>
        <p:nvPicPr>
          <p:cNvPr id="2050" name="Picture 2" descr="C:\Users\capiA\Desktop\cortes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2333" r="100000">
                        <a14:foregroundMark x1="72333" y1="67143" x2="72333" y2="67143"/>
                        <a14:foregroundMark x1="3667" y1="19286" x2="3667" y2="19286"/>
                        <a14:foregroundMark x1="62333" y1="68095" x2="62333" y2="6809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5700" y="1244520"/>
            <a:ext cx="4009628" cy="5613480"/>
          </a:xfrm>
          <a:prstGeom prst="rect">
            <a:avLst/>
          </a:prstGeom>
          <a:noFill/>
          <a:effectLst>
            <a:softEdge rad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0044857"/>
      </p:ext>
    </p:extLst>
  </p:cSld>
  <p:clrMapOvr>
    <a:masterClrMapping/>
  </p:clrMapOvr>
  <p:transition spd="slow" advClick="0" advTm="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8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8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9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16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18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t="-1000"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CuadroTexto"/>
          <p:cNvSpPr txBox="1"/>
          <p:nvPr/>
        </p:nvSpPr>
        <p:spPr>
          <a:xfrm>
            <a:off x="4048125" y="115888"/>
            <a:ext cx="1004888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_tradnl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8 radios</a:t>
            </a:r>
            <a:endParaRPr lang="es-MX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endParaRPr>
          </a:p>
        </p:txBody>
      </p:sp>
      <p:pic>
        <p:nvPicPr>
          <p:cNvPr id="1026" name="Picture 2" descr="C:\Users\capiA\Desktop\Nueva carpeta\ines-fressange--644x362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19410" r="80435">
                        <a14:backgroundMark x1="62733" y1="4420" x2="62733" y2="4420"/>
                        <a14:backgroundMark x1="51553" y1="88122" x2="51553" y2="8812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0187" r="19966"/>
          <a:stretch/>
        </p:blipFill>
        <p:spPr bwMode="auto">
          <a:xfrm>
            <a:off x="107504" y="1854232"/>
            <a:ext cx="4896544" cy="4599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1835696" y="116632"/>
            <a:ext cx="7272808" cy="201593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4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Edwardian Script ITC" panose="030303020407070D0804" pitchFamily="66" charset="0"/>
              </a:rPr>
              <a:t>A veces pienso en darte  mi eterna despedida  </a:t>
            </a:r>
          </a:p>
          <a:p>
            <a:pPr algn="ctr">
              <a:lnSpc>
                <a:spcPts val="3000"/>
              </a:lnSpc>
            </a:pPr>
            <a:r>
              <a:rPr lang="es-ES" sz="4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Edwardian Script ITC" panose="030303020407070D0804" pitchFamily="66" charset="0"/>
              </a:rPr>
              <a:t>borrarte </a:t>
            </a:r>
            <a:r>
              <a:rPr lang="es-ES" sz="4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Edwardian Script ITC" panose="030303020407070D0804" pitchFamily="66" charset="0"/>
              </a:rPr>
              <a:t>en mis recuerdos y hundirte en mi pasión ,</a:t>
            </a:r>
          </a:p>
          <a:p>
            <a:pPr algn="ctr">
              <a:lnSpc>
                <a:spcPts val="3000"/>
              </a:lnSpc>
            </a:pPr>
            <a:r>
              <a:rPr lang="es-ES" sz="4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Edwardian Script ITC" panose="030303020407070D0804" pitchFamily="66" charset="0"/>
              </a:rPr>
              <a:t>mas si es en vano todo y el alma no te olvida  </a:t>
            </a:r>
          </a:p>
          <a:p>
            <a:pPr algn="ctr">
              <a:lnSpc>
                <a:spcPts val="3000"/>
              </a:lnSpc>
            </a:pPr>
            <a:r>
              <a:rPr lang="es-ES" sz="4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Edwardian Script ITC" panose="030303020407070D0804" pitchFamily="66" charset="0"/>
              </a:rPr>
              <a:t>que quieres Tú que yo haga   pedazo de mi vida …</a:t>
            </a:r>
          </a:p>
          <a:p>
            <a:pPr algn="ctr">
              <a:lnSpc>
                <a:spcPts val="3000"/>
              </a:lnSpc>
            </a:pPr>
            <a:r>
              <a:rPr lang="es-ES" sz="4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Edwardian Script ITC" panose="030303020407070D0804" pitchFamily="66" charset="0"/>
              </a:rPr>
              <a:t> que quieres Tú que yo haga  con este corazón…</a:t>
            </a:r>
            <a:endParaRPr lang="es-ES" sz="40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8418771"/>
      </p:ext>
    </p:extLst>
  </p:cSld>
  <p:clrMapOvr>
    <a:masterClrMapping/>
  </p:clrMapOvr>
  <p:transition spd="slow" advClick="0" advTm="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3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3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3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12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3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17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3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t="-1000"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capiA\Desktop\Nueva carpeta\peinados-elegantes-para-mujeres-94-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" y="-27384"/>
            <a:ext cx="4381500" cy="526732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3851920" y="583880"/>
            <a:ext cx="5040560" cy="399724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lnSpc>
                <a:spcPts val="3000"/>
              </a:lnSpc>
            </a:pPr>
            <a:r>
              <a:rPr lang="es-ES" sz="4000" b="1" dirty="0" smtClean="0">
                <a:ln w="11430">
                  <a:solidFill>
                    <a:srgbClr val="FFC0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anose="030303020407070D0804" pitchFamily="66" charset="0"/>
              </a:rPr>
              <a:t>Y luego que ya estaba concluido </a:t>
            </a:r>
          </a:p>
          <a:p>
            <a:pPr algn="ctr">
              <a:lnSpc>
                <a:spcPts val="3000"/>
              </a:lnSpc>
            </a:pPr>
            <a:r>
              <a:rPr lang="es-ES" sz="4000" b="1" dirty="0" smtClean="0">
                <a:ln w="11430">
                  <a:solidFill>
                    <a:srgbClr val="FFC0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anose="030303020407070D0804" pitchFamily="66" charset="0"/>
              </a:rPr>
              <a:t>tu santuario </a:t>
            </a:r>
            <a:r>
              <a:rPr lang="es-ES" sz="4000" b="1" dirty="0">
                <a:ln w="11430">
                  <a:solidFill>
                    <a:srgbClr val="FFC0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anose="030303020407070D0804" pitchFamily="66" charset="0"/>
              </a:rPr>
              <a:t> </a:t>
            </a:r>
            <a:endParaRPr lang="es-ES" sz="4000" b="1" dirty="0" smtClean="0">
              <a:ln w="11430">
                <a:solidFill>
                  <a:srgbClr val="FFC000"/>
                </a:solidFill>
              </a:ln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anose="030303020407070D0804" pitchFamily="66" charset="0"/>
            </a:endParaRPr>
          </a:p>
          <a:p>
            <a:pPr algn="ctr">
              <a:lnSpc>
                <a:spcPts val="3000"/>
              </a:lnSpc>
            </a:pPr>
            <a:r>
              <a:rPr lang="es-ES" sz="4000" b="1" dirty="0" smtClean="0">
                <a:ln w="11430">
                  <a:solidFill>
                    <a:srgbClr val="FFC0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anose="030303020407070D0804" pitchFamily="66" charset="0"/>
              </a:rPr>
              <a:t>la </a:t>
            </a:r>
            <a:r>
              <a:rPr lang="es-ES" sz="4000" b="1" dirty="0" smtClean="0">
                <a:ln w="11430">
                  <a:solidFill>
                    <a:srgbClr val="FFC0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anose="030303020407070D0804" pitchFamily="66" charset="0"/>
              </a:rPr>
              <a:t>lámpara </a:t>
            </a:r>
            <a:r>
              <a:rPr lang="es-ES" sz="4000" b="1" dirty="0" smtClean="0">
                <a:ln w="11430">
                  <a:solidFill>
                    <a:srgbClr val="FFC0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anose="030303020407070D0804" pitchFamily="66" charset="0"/>
              </a:rPr>
              <a:t>encendida, </a:t>
            </a:r>
          </a:p>
          <a:p>
            <a:pPr algn="ctr">
              <a:lnSpc>
                <a:spcPts val="3000"/>
              </a:lnSpc>
            </a:pPr>
            <a:r>
              <a:rPr lang="es-ES" sz="4000" b="1" dirty="0" smtClean="0">
                <a:ln w="11430">
                  <a:solidFill>
                    <a:srgbClr val="FFC0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anose="030303020407070D0804" pitchFamily="66" charset="0"/>
              </a:rPr>
              <a:t>tu velo en el altar , </a:t>
            </a:r>
          </a:p>
          <a:p>
            <a:pPr algn="ctr">
              <a:lnSpc>
                <a:spcPts val="3000"/>
              </a:lnSpc>
            </a:pPr>
            <a:r>
              <a:rPr lang="es-ES" sz="4000" b="1" dirty="0" smtClean="0">
                <a:ln w="11430">
                  <a:solidFill>
                    <a:srgbClr val="FFC0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anose="030303020407070D0804" pitchFamily="66" charset="0"/>
              </a:rPr>
              <a:t>el sol de la mañana </a:t>
            </a:r>
          </a:p>
          <a:p>
            <a:pPr algn="ctr">
              <a:lnSpc>
                <a:spcPts val="3000"/>
              </a:lnSpc>
            </a:pPr>
            <a:r>
              <a:rPr lang="es-ES" sz="4000" b="1" dirty="0" smtClean="0">
                <a:ln w="11430">
                  <a:solidFill>
                    <a:srgbClr val="FFC0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anose="030303020407070D0804" pitchFamily="66" charset="0"/>
              </a:rPr>
              <a:t>detrás del campanario , </a:t>
            </a:r>
          </a:p>
          <a:p>
            <a:pPr algn="ctr">
              <a:lnSpc>
                <a:spcPts val="3000"/>
              </a:lnSpc>
            </a:pPr>
            <a:r>
              <a:rPr lang="es-ES" sz="4000" b="1" dirty="0" smtClean="0">
                <a:ln w="11430">
                  <a:solidFill>
                    <a:srgbClr val="FFC0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anose="030303020407070D0804" pitchFamily="66" charset="0"/>
              </a:rPr>
              <a:t>chispeando las antorchas </a:t>
            </a:r>
          </a:p>
          <a:p>
            <a:pPr algn="ctr">
              <a:lnSpc>
                <a:spcPts val="3000"/>
              </a:lnSpc>
            </a:pPr>
            <a:r>
              <a:rPr lang="es-ES" sz="4000" b="1" dirty="0" smtClean="0">
                <a:ln w="11430">
                  <a:solidFill>
                    <a:srgbClr val="FFC0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anose="030303020407070D0804" pitchFamily="66" charset="0"/>
              </a:rPr>
              <a:t>humeando el incensario </a:t>
            </a:r>
          </a:p>
          <a:p>
            <a:pPr algn="ctr">
              <a:lnSpc>
                <a:spcPts val="3000"/>
              </a:lnSpc>
            </a:pPr>
            <a:r>
              <a:rPr lang="es-ES" sz="4000" b="1" dirty="0" smtClean="0">
                <a:ln w="11430">
                  <a:solidFill>
                    <a:srgbClr val="FFC0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anose="030303020407070D0804" pitchFamily="66" charset="0"/>
              </a:rPr>
              <a:t>y abierta </a:t>
            </a:r>
            <a:r>
              <a:rPr lang="es-ES" sz="4000" b="1" dirty="0" smtClean="0">
                <a:ln w="11430">
                  <a:solidFill>
                    <a:srgbClr val="FFC0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anose="030303020407070D0804" pitchFamily="66" charset="0"/>
              </a:rPr>
              <a:t>allá a </a:t>
            </a:r>
            <a:r>
              <a:rPr lang="es-ES" sz="4000" b="1" dirty="0" smtClean="0">
                <a:ln w="11430">
                  <a:solidFill>
                    <a:srgbClr val="FFC0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anose="030303020407070D0804" pitchFamily="66" charset="0"/>
              </a:rPr>
              <a:t>lo lejos </a:t>
            </a:r>
          </a:p>
          <a:p>
            <a:pPr algn="ctr">
              <a:lnSpc>
                <a:spcPts val="3000"/>
              </a:lnSpc>
            </a:pPr>
            <a:r>
              <a:rPr lang="es-ES" sz="4000" b="1" dirty="0" smtClean="0">
                <a:ln w="11430">
                  <a:solidFill>
                    <a:srgbClr val="FFC0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anose="030303020407070D0804" pitchFamily="66" charset="0"/>
              </a:rPr>
              <a:t>la puerta del hogar</a:t>
            </a:r>
            <a:endParaRPr lang="es-ES" sz="4000" b="1" dirty="0">
              <a:ln w="11430">
                <a:solidFill>
                  <a:srgbClr val="FFC000"/>
                </a:solidFill>
              </a:ln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5472299"/>
      </p:ext>
    </p:extLst>
  </p:cSld>
  <p:clrMapOvr>
    <a:masterClrMapping/>
  </p:clrMapOvr>
  <p:transition spd="slow" advClick="0" advTm="0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3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77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10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122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grpId="0" nodeType="withEffect">
                                  <p:stCondLst>
                                    <p:cond delay="14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grpId="0" nodeType="withEffect">
                                  <p:stCondLst>
                                    <p:cond delay="1625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t="-1000"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capiA\Desktop\Nueva carpeta\Jolie-una-las-1262299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brightnessContrast bright="10000" contras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5345" y="2420888"/>
            <a:ext cx="6963039" cy="3647306"/>
          </a:xfrm>
          <a:prstGeom prst="rect">
            <a:avLst/>
          </a:prstGeom>
          <a:solidFill>
            <a:srgbClr val="FFFFFF">
              <a:shade val="85000"/>
            </a:srgbClr>
          </a:solidFill>
          <a:ln w="127000" cap="sq">
            <a:gradFill>
              <a:gsLst>
                <a:gs pos="0">
                  <a:schemeClr val="accent6">
                    <a:lumMod val="60000"/>
                    <a:lumOff val="40000"/>
                  </a:schemeClr>
                </a:gs>
                <a:gs pos="20000">
                  <a:schemeClr val="accent6">
                    <a:lumMod val="20000"/>
                    <a:lumOff val="80000"/>
                  </a:schemeClr>
                </a:gs>
                <a:gs pos="50000">
                  <a:srgbClr val="400040"/>
                </a:gs>
                <a:gs pos="75000">
                  <a:srgbClr val="8F0040"/>
                </a:gs>
                <a:gs pos="89999">
                  <a:srgbClr val="F27300"/>
                </a:gs>
                <a:gs pos="100000">
                  <a:srgbClr val="FFBF00"/>
                </a:gs>
              </a:gsLst>
              <a:lin ang="5400000" scaled="0"/>
            </a:gra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  <p:sp>
        <p:nvSpPr>
          <p:cNvPr id="6" name="5 Rectángulo"/>
          <p:cNvSpPr/>
          <p:nvPr/>
        </p:nvSpPr>
        <p:spPr>
          <a:xfrm rot="21274529">
            <a:off x="-101134" y="376372"/>
            <a:ext cx="8640960" cy="208903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4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Edwardian Script ITC" panose="030303020407070D0804" pitchFamily="66" charset="0"/>
              </a:rPr>
              <a:t>Que hermoso hubiera sido vivir bajo aquel techo </a:t>
            </a:r>
          </a:p>
          <a:p>
            <a:pPr algn="ctr">
              <a:lnSpc>
                <a:spcPts val="3000"/>
              </a:lnSpc>
            </a:pPr>
            <a:r>
              <a:rPr lang="es-ES" sz="4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Edwardian Script ITC" panose="030303020407070D0804" pitchFamily="66" charset="0"/>
              </a:rPr>
              <a:t>los dos unidos siempre y </a:t>
            </a:r>
            <a:r>
              <a:rPr lang="es-ES" sz="4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Edwardian Script ITC" panose="030303020407070D0804" pitchFamily="66" charset="0"/>
              </a:rPr>
              <a:t>amándonos </a:t>
            </a:r>
            <a:r>
              <a:rPr lang="es-ES" sz="4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Edwardian Script ITC" panose="030303020407070D0804" pitchFamily="66" charset="0"/>
              </a:rPr>
              <a:t>los dos </a:t>
            </a:r>
          </a:p>
          <a:p>
            <a:pPr algn="ctr">
              <a:lnSpc>
                <a:spcPts val="3000"/>
              </a:lnSpc>
            </a:pPr>
            <a:r>
              <a:rPr lang="es-ES" sz="4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Edwardian Script ITC" panose="030303020407070D0804" pitchFamily="66" charset="0"/>
              </a:rPr>
              <a:t>tu siempre enamorada, Yo siempre satisfecho </a:t>
            </a:r>
          </a:p>
          <a:p>
            <a:pPr algn="ctr">
              <a:lnSpc>
                <a:spcPts val="3000"/>
              </a:lnSpc>
            </a:pPr>
            <a:r>
              <a:rPr lang="es-ES" sz="4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Edwardian Script ITC" panose="030303020407070D0804" pitchFamily="66" charset="0"/>
              </a:rPr>
              <a:t>los dos una sola alma, los dos un solo pecho </a:t>
            </a:r>
          </a:p>
          <a:p>
            <a:pPr algn="ctr">
              <a:lnSpc>
                <a:spcPts val="3000"/>
              </a:lnSpc>
            </a:pPr>
            <a:r>
              <a:rPr lang="es-ES" sz="4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Edwardian Script ITC" panose="030303020407070D0804" pitchFamily="66" charset="0"/>
              </a:rPr>
              <a:t>y en medio de nosotros mi Madre como un Dios</a:t>
            </a:r>
            <a:endParaRPr lang="es-ES" sz="44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8010475"/>
      </p:ext>
    </p:extLst>
  </p:cSld>
  <p:clrMapOvr>
    <a:masterClrMapping/>
  </p:clrMapOvr>
  <p:transition spd="slow" advClick="0" advTm="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15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3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t="-1000"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capiA\Desktop\Nueva carpeta\peinados-con-trenzas-muy-de-moda-2012-y-2013-5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326" b="97965" l="7097" r="97097">
                        <a14:backgroundMark x1="9677" y1="53198" x2="9677" y2="5319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108520" y="149726"/>
            <a:ext cx="4464496" cy="50794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3707904" y="1772816"/>
            <a:ext cx="5436096" cy="28276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lnSpc>
                <a:spcPts val="3000"/>
              </a:lnSpc>
            </a:pPr>
            <a:r>
              <a:rPr lang="es-ES" sz="3600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anose="030303020407070D0804" pitchFamily="66" charset="0"/>
              </a:rPr>
              <a:t>Figúrate </a:t>
            </a:r>
            <a:r>
              <a:rPr lang="es-ES" sz="3600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anose="030303020407070D0804" pitchFamily="66" charset="0"/>
              </a:rPr>
              <a:t>que hermosas </a:t>
            </a:r>
          </a:p>
          <a:p>
            <a:pPr algn="ctr">
              <a:lnSpc>
                <a:spcPts val="3000"/>
              </a:lnSpc>
            </a:pPr>
            <a:r>
              <a:rPr lang="es-ES" sz="3600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anose="030303020407070D0804" pitchFamily="66" charset="0"/>
              </a:rPr>
              <a:t>las horas de esa vida, </a:t>
            </a:r>
          </a:p>
          <a:p>
            <a:pPr algn="ctr">
              <a:lnSpc>
                <a:spcPts val="3000"/>
              </a:lnSpc>
            </a:pPr>
            <a:r>
              <a:rPr lang="es-ES" sz="3600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anose="030303020407070D0804" pitchFamily="66" charset="0"/>
              </a:rPr>
              <a:t>que dulce y bello el viaje por una tierra así,</a:t>
            </a:r>
          </a:p>
          <a:p>
            <a:pPr algn="ctr">
              <a:lnSpc>
                <a:spcPts val="3000"/>
              </a:lnSpc>
            </a:pPr>
            <a:r>
              <a:rPr lang="es-ES" sz="3600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anose="030303020407070D0804" pitchFamily="66" charset="0"/>
              </a:rPr>
              <a:t> y Yo soñaba en eso mi santa prometida </a:t>
            </a:r>
          </a:p>
          <a:p>
            <a:pPr algn="ctr">
              <a:lnSpc>
                <a:spcPts val="3000"/>
              </a:lnSpc>
            </a:pPr>
            <a:r>
              <a:rPr lang="es-ES" sz="3600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anose="030303020407070D0804" pitchFamily="66" charset="0"/>
              </a:rPr>
              <a:t>y al  delirar en ello con alma entristecida</a:t>
            </a:r>
          </a:p>
          <a:p>
            <a:pPr algn="ctr">
              <a:lnSpc>
                <a:spcPts val="3000"/>
              </a:lnSpc>
            </a:pPr>
            <a:r>
              <a:rPr lang="es-ES" sz="3600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anose="030303020407070D0804" pitchFamily="66" charset="0"/>
              </a:rPr>
              <a:t> pensaba Yo en ser bueno por ti, </a:t>
            </a:r>
          </a:p>
          <a:p>
            <a:pPr algn="ctr">
              <a:lnSpc>
                <a:spcPts val="3000"/>
              </a:lnSpc>
            </a:pPr>
            <a:r>
              <a:rPr lang="es-ES" sz="3600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anose="030303020407070D0804" pitchFamily="66" charset="0"/>
              </a:rPr>
              <a:t>nomas por </a:t>
            </a:r>
            <a:r>
              <a:rPr lang="es-ES" sz="3600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anose="030303020407070D0804" pitchFamily="66" charset="0"/>
              </a:rPr>
              <a:t>tú</a:t>
            </a:r>
            <a:endParaRPr lang="es-ES" sz="3600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6609000"/>
      </p:ext>
    </p:extLst>
  </p:cSld>
  <p:clrMapOvr>
    <a:masterClrMapping/>
  </p:clrMapOvr>
  <p:transition spd="slow" advClick="0" advTm="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11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13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2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t="-1000" r="-1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capiA\Desktop\cielo2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 bwMode="auto">
          <a:xfrm>
            <a:off x="2060913" y="-387424"/>
            <a:ext cx="4959359" cy="5827248"/>
          </a:xfrm>
          <a:prstGeom prst="rect">
            <a:avLst/>
          </a:prstGeom>
          <a:noFill/>
          <a:effectLst>
            <a:softEdge rad="825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251520" y="4509120"/>
            <a:ext cx="8640960" cy="205825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lnSpc>
                <a:spcPts val="3000"/>
              </a:lnSpc>
            </a:pPr>
            <a:r>
              <a:rPr lang="es-ES" sz="3600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anose="030303020407070D0804" pitchFamily="66" charset="0"/>
              </a:rPr>
              <a:t>Bien sabe Dios que ese era mi mas hermoso sueño </a:t>
            </a:r>
          </a:p>
          <a:p>
            <a:pPr algn="ctr">
              <a:lnSpc>
                <a:spcPts val="3000"/>
              </a:lnSpc>
            </a:pPr>
            <a:r>
              <a:rPr lang="es-ES" sz="3600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anose="030303020407070D0804" pitchFamily="66" charset="0"/>
              </a:rPr>
              <a:t>mi </a:t>
            </a:r>
            <a:r>
              <a:rPr lang="es-ES" sz="3600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anose="030303020407070D0804" pitchFamily="66" charset="0"/>
              </a:rPr>
              <a:t>afán </a:t>
            </a:r>
            <a:r>
              <a:rPr lang="es-ES" sz="3600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anose="030303020407070D0804" pitchFamily="66" charset="0"/>
              </a:rPr>
              <a:t>y mi esperanza mi dicha y mi placer </a:t>
            </a:r>
          </a:p>
          <a:p>
            <a:pPr algn="ctr">
              <a:lnSpc>
                <a:spcPts val="3000"/>
              </a:lnSpc>
            </a:pPr>
            <a:r>
              <a:rPr lang="es-ES" sz="3600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anose="030303020407070D0804" pitchFamily="66" charset="0"/>
              </a:rPr>
              <a:t>bien sabe Dios que en nada cifraba yo mi empeño </a:t>
            </a:r>
          </a:p>
          <a:p>
            <a:pPr algn="ctr">
              <a:lnSpc>
                <a:spcPts val="3000"/>
              </a:lnSpc>
            </a:pPr>
            <a:r>
              <a:rPr lang="es-ES" sz="3600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anose="030303020407070D0804" pitchFamily="66" charset="0"/>
              </a:rPr>
              <a:t>sino en amarte mucho bajo el hogar </a:t>
            </a:r>
            <a:r>
              <a:rPr lang="es-ES" sz="3600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anose="030303020407070D0804" pitchFamily="66" charset="0"/>
              </a:rPr>
              <a:t>ruiseñor </a:t>
            </a:r>
            <a:endParaRPr lang="es-ES" sz="3600" cap="none" spc="0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anose="030303020407070D0804" pitchFamily="66" charset="0"/>
            </a:endParaRPr>
          </a:p>
          <a:p>
            <a:pPr algn="ctr">
              <a:lnSpc>
                <a:spcPts val="3000"/>
              </a:lnSpc>
            </a:pPr>
            <a:r>
              <a:rPr lang="es-ES" sz="3600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anose="030303020407070D0804" pitchFamily="66" charset="0"/>
              </a:rPr>
              <a:t>que me envolvió en sus besos cuando me </a:t>
            </a:r>
            <a:r>
              <a:rPr lang="es-ES" sz="3600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anose="030303020407070D0804" pitchFamily="66" charset="0"/>
              </a:rPr>
              <a:t>vio </a:t>
            </a:r>
            <a:r>
              <a:rPr lang="es-ES" sz="3600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anose="030303020407070D0804" pitchFamily="66" charset="0"/>
              </a:rPr>
              <a:t>nacer</a:t>
            </a:r>
            <a:endParaRPr lang="es-ES" sz="3600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9148794"/>
      </p:ext>
    </p:extLst>
  </p:cSld>
  <p:clrMapOvr>
    <a:masterClrMapping/>
  </p:clrMapOvr>
  <p:transition advClick="0" advTm="0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0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15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3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t="-1000" r="-1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4067944" y="1264979"/>
            <a:ext cx="5040560" cy="432426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lnSpc>
                <a:spcPts val="3000"/>
              </a:lnSpc>
            </a:pPr>
            <a:r>
              <a:rPr lang="es-ES" sz="3600" dirty="0" smtClean="0">
                <a:ln w="11430"/>
                <a:gradFill>
                  <a:gsLst>
                    <a:gs pos="0">
                      <a:srgbClr val="333399">
                        <a:tint val="70000"/>
                        <a:satMod val="245000"/>
                      </a:srgbClr>
                    </a:gs>
                    <a:gs pos="75000">
                      <a:srgbClr val="333399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333399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anose="030303020407070D0804" pitchFamily="66" charset="0"/>
              </a:rPr>
              <a:t>Esa era mi esperanza… </a:t>
            </a:r>
          </a:p>
          <a:p>
            <a:pPr algn="ctr">
              <a:lnSpc>
                <a:spcPts val="3000"/>
              </a:lnSpc>
            </a:pPr>
            <a:r>
              <a:rPr lang="es-ES" sz="3600" dirty="0" smtClean="0">
                <a:ln w="11430"/>
                <a:gradFill>
                  <a:gsLst>
                    <a:gs pos="0">
                      <a:srgbClr val="333399">
                        <a:tint val="70000"/>
                        <a:satMod val="245000"/>
                      </a:srgbClr>
                    </a:gs>
                    <a:gs pos="75000">
                      <a:srgbClr val="333399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333399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anose="030303020407070D0804" pitchFamily="66" charset="0"/>
              </a:rPr>
              <a:t>Mas ya que a sus fulgores se opone </a:t>
            </a:r>
          </a:p>
          <a:p>
            <a:pPr algn="ctr">
              <a:lnSpc>
                <a:spcPts val="3000"/>
              </a:lnSpc>
            </a:pPr>
            <a:r>
              <a:rPr lang="es-ES" sz="3600" dirty="0" smtClean="0">
                <a:ln w="11430"/>
                <a:gradFill>
                  <a:gsLst>
                    <a:gs pos="0">
                      <a:srgbClr val="333399">
                        <a:tint val="70000"/>
                        <a:satMod val="245000"/>
                      </a:srgbClr>
                    </a:gs>
                    <a:gs pos="75000">
                      <a:srgbClr val="333399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333399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anose="030303020407070D0804" pitchFamily="66" charset="0"/>
              </a:rPr>
              <a:t>el hondo abismo que existe entre los dos,</a:t>
            </a:r>
          </a:p>
          <a:p>
            <a:pPr algn="ctr">
              <a:lnSpc>
                <a:spcPts val="3000"/>
              </a:lnSpc>
            </a:pPr>
            <a:r>
              <a:rPr lang="es-ES" sz="3600" dirty="0" smtClean="0">
                <a:ln w="11430"/>
                <a:gradFill>
                  <a:gsLst>
                    <a:gs pos="0">
                      <a:srgbClr val="333399">
                        <a:tint val="70000"/>
                        <a:satMod val="245000"/>
                      </a:srgbClr>
                    </a:gs>
                    <a:gs pos="75000">
                      <a:srgbClr val="333399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333399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anose="030303020407070D0804" pitchFamily="66" charset="0"/>
              </a:rPr>
              <a:t> </a:t>
            </a:r>
            <a:r>
              <a:rPr lang="es-ES" sz="3600" dirty="0" smtClean="0">
                <a:ln w="11430"/>
                <a:gradFill>
                  <a:gsLst>
                    <a:gs pos="0">
                      <a:srgbClr val="333399">
                        <a:tint val="70000"/>
                        <a:satMod val="245000"/>
                      </a:srgbClr>
                    </a:gs>
                    <a:gs pos="75000">
                      <a:srgbClr val="333399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333399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anose="030303020407070D0804" pitchFamily="66" charset="0"/>
              </a:rPr>
              <a:t>adiós </a:t>
            </a:r>
            <a:r>
              <a:rPr lang="es-ES" sz="3600" dirty="0" smtClean="0">
                <a:ln w="11430"/>
                <a:gradFill>
                  <a:gsLst>
                    <a:gs pos="0">
                      <a:srgbClr val="333399">
                        <a:tint val="70000"/>
                        <a:satMod val="245000"/>
                      </a:srgbClr>
                    </a:gs>
                    <a:gs pos="75000">
                      <a:srgbClr val="333399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333399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anose="030303020407070D0804" pitchFamily="66" charset="0"/>
              </a:rPr>
              <a:t>por la vez ultima </a:t>
            </a:r>
          </a:p>
          <a:p>
            <a:pPr algn="ctr">
              <a:lnSpc>
                <a:spcPts val="3000"/>
              </a:lnSpc>
            </a:pPr>
            <a:r>
              <a:rPr lang="es-ES" sz="3600" dirty="0" smtClean="0">
                <a:ln w="11430"/>
                <a:gradFill>
                  <a:gsLst>
                    <a:gs pos="0">
                      <a:srgbClr val="333399">
                        <a:tint val="70000"/>
                        <a:satMod val="245000"/>
                      </a:srgbClr>
                    </a:gs>
                    <a:gs pos="75000">
                      <a:srgbClr val="333399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333399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anose="030303020407070D0804" pitchFamily="66" charset="0"/>
              </a:rPr>
              <a:t>¡ amor de mis amores !</a:t>
            </a:r>
          </a:p>
          <a:p>
            <a:pPr algn="ctr">
              <a:lnSpc>
                <a:spcPts val="3000"/>
              </a:lnSpc>
            </a:pPr>
            <a:r>
              <a:rPr lang="es-ES" sz="3600" dirty="0" smtClean="0">
                <a:ln w="11430"/>
                <a:gradFill>
                  <a:gsLst>
                    <a:gs pos="0">
                      <a:srgbClr val="333399">
                        <a:tint val="70000"/>
                        <a:satMod val="245000"/>
                      </a:srgbClr>
                    </a:gs>
                    <a:gs pos="75000">
                      <a:srgbClr val="333399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333399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anose="030303020407070D0804" pitchFamily="66" charset="0"/>
              </a:rPr>
              <a:t>la luz de mis tinieblas </a:t>
            </a:r>
          </a:p>
          <a:p>
            <a:pPr algn="ctr">
              <a:lnSpc>
                <a:spcPts val="3000"/>
              </a:lnSpc>
            </a:pPr>
            <a:r>
              <a:rPr lang="es-ES" sz="3600" dirty="0" smtClean="0">
                <a:ln w="11430"/>
                <a:gradFill>
                  <a:gsLst>
                    <a:gs pos="0">
                      <a:srgbClr val="333399">
                        <a:tint val="70000"/>
                        <a:satMod val="245000"/>
                      </a:srgbClr>
                    </a:gs>
                    <a:gs pos="75000">
                      <a:srgbClr val="333399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333399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anose="030303020407070D0804" pitchFamily="66" charset="0"/>
              </a:rPr>
              <a:t>la esencia de mis flores </a:t>
            </a:r>
          </a:p>
          <a:p>
            <a:pPr algn="ctr">
              <a:lnSpc>
                <a:spcPts val="3000"/>
              </a:lnSpc>
            </a:pPr>
            <a:r>
              <a:rPr lang="es-ES" sz="3600" dirty="0" smtClean="0">
                <a:ln w="11430"/>
                <a:gradFill>
                  <a:gsLst>
                    <a:gs pos="0">
                      <a:srgbClr val="333399">
                        <a:tint val="70000"/>
                        <a:satMod val="245000"/>
                      </a:srgbClr>
                    </a:gs>
                    <a:gs pos="75000">
                      <a:srgbClr val="333399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333399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anose="030303020407070D0804" pitchFamily="66" charset="0"/>
              </a:rPr>
              <a:t>mi lira de poeta </a:t>
            </a:r>
          </a:p>
          <a:p>
            <a:pPr algn="ctr">
              <a:lnSpc>
                <a:spcPts val="3000"/>
              </a:lnSpc>
            </a:pPr>
            <a:r>
              <a:rPr lang="es-ES" sz="3600" dirty="0" smtClean="0">
                <a:ln w="11430"/>
                <a:gradFill>
                  <a:gsLst>
                    <a:gs pos="0">
                      <a:srgbClr val="333399">
                        <a:tint val="70000"/>
                        <a:satMod val="245000"/>
                      </a:srgbClr>
                    </a:gs>
                    <a:gs pos="75000">
                      <a:srgbClr val="333399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333399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anose="030303020407070D0804" pitchFamily="66" charset="0"/>
              </a:rPr>
              <a:t>mi juventud  </a:t>
            </a:r>
          </a:p>
          <a:p>
            <a:pPr algn="ctr">
              <a:lnSpc>
                <a:spcPts val="3000"/>
              </a:lnSpc>
            </a:pPr>
            <a:endParaRPr lang="es-ES" sz="3600" dirty="0">
              <a:ln w="11430"/>
              <a:gradFill>
                <a:gsLst>
                  <a:gs pos="0">
                    <a:srgbClr val="333399">
                      <a:tint val="70000"/>
                      <a:satMod val="245000"/>
                    </a:srgbClr>
                  </a:gs>
                  <a:gs pos="75000">
                    <a:srgbClr val="333399">
                      <a:tint val="90000"/>
                      <a:shade val="60000"/>
                      <a:satMod val="240000"/>
                    </a:srgbClr>
                  </a:gs>
                  <a:gs pos="100000">
                    <a:srgbClr val="333399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anose="030303020407070D0804" pitchFamily="66" charset="0"/>
            </a:endParaRPr>
          </a:p>
          <a:p>
            <a:pPr algn="ctr">
              <a:lnSpc>
                <a:spcPts val="3000"/>
              </a:lnSpc>
            </a:pPr>
            <a:r>
              <a:rPr lang="es-ES" sz="3600" dirty="0" smtClean="0">
                <a:ln w="11430"/>
                <a:gradFill>
                  <a:gsLst>
                    <a:gs pos="0">
                      <a:srgbClr val="333399">
                        <a:tint val="70000"/>
                        <a:satMod val="245000"/>
                      </a:srgbClr>
                    </a:gs>
                    <a:gs pos="75000">
                      <a:srgbClr val="333399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333399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anose="030303020407070D0804" pitchFamily="66" charset="0"/>
              </a:rPr>
              <a:t>Adiós.</a:t>
            </a:r>
            <a:endParaRPr lang="es-ES" sz="3600" dirty="0">
              <a:ln w="11430"/>
              <a:gradFill>
                <a:gsLst>
                  <a:gs pos="0">
                    <a:srgbClr val="333399">
                      <a:tint val="70000"/>
                      <a:satMod val="245000"/>
                    </a:srgbClr>
                  </a:gs>
                  <a:gs pos="75000">
                    <a:srgbClr val="333399">
                      <a:tint val="90000"/>
                      <a:shade val="60000"/>
                      <a:satMod val="240000"/>
                    </a:srgbClr>
                  </a:gs>
                  <a:gs pos="100000">
                    <a:srgbClr val="333399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-10269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srgbClr val="000000"/>
                </a:solidFill>
              </a:rPr>
              <a:t> </a:t>
            </a:r>
            <a:endParaRPr lang="es-MX" dirty="0">
              <a:solidFill>
                <a:srgbClr val="000000"/>
              </a:solidFill>
            </a:endParaRPr>
          </a:p>
        </p:txBody>
      </p:sp>
      <p:pic>
        <p:nvPicPr>
          <p:cNvPr id="5" name="Picture 2" descr="C:\Users\capiA\Desktop\laura-mc3a9ndez-de-cuenca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375" b="97500" l="2878" r="9592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08825"/>
            <a:ext cx="5400600" cy="6216519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410969" y="6309320"/>
            <a:ext cx="4828566" cy="4770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>
            <a:defPPr>
              <a:defRPr lang="en-US"/>
            </a:defPPr>
            <a:lvl1pPr algn="ctr">
              <a:lnSpc>
                <a:spcPts val="3000"/>
              </a:lnSpc>
              <a:defRPr sz="3600">
                <a:ln w="11430"/>
                <a:gradFill>
                  <a:gsLst>
                    <a:gs pos="0">
                      <a:srgbClr val="333399">
                        <a:tint val="70000"/>
                        <a:satMod val="245000"/>
                      </a:srgbClr>
                    </a:gs>
                    <a:gs pos="75000">
                      <a:srgbClr val="333399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333399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anose="030303020407070D0804" pitchFamily="66" charset="0"/>
              </a:defRPr>
            </a:lvl1pPr>
          </a:lstStyle>
          <a:p>
            <a:r>
              <a:rPr lang="es-ES_tradnl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Rosario De La Peña y Llerena</a:t>
            </a:r>
            <a:endParaRPr lang="es-MX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08574277"/>
      </p:ext>
    </p:extLst>
  </p:cSld>
  <p:clrMapOvr>
    <a:masterClrMapping/>
  </p:clrMapOvr>
  <p:transition spd="slow" advClick="0" advTm="0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6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9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6" presetClass="entr" presetSubtype="32" fill="hold" nodeType="withEffect">
                                  <p:stCondLst>
                                    <p:cond delay="97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1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157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182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2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grpId="0" nodeType="withEffect">
                                  <p:stCondLst>
                                    <p:cond delay="2125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5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2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grpId="0" nodeType="withEffect">
                                  <p:stCondLst>
                                    <p:cond delay="2375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5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25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grpId="0" nodeType="withEffect">
                                  <p:stCondLst>
                                    <p:cond delay="262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75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75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750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7000"/>
                            </p:stCondLst>
                            <p:childTnLst>
                              <p:par>
                                <p:cTn id="59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39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39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9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1900"/>
                            </p:stCondLst>
                            <p:childTnLst>
                              <p:par>
                                <p:cTn id="65" presetID="1" presetClass="entr" presetSubtype="0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4" grpId="0"/>
      <p:bldP spid="2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4932001" y="6021288"/>
            <a:ext cx="1656223" cy="33855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sz="16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auf</a:t>
            </a:r>
            <a:r>
              <a:rPr lang="es-MX" sz="16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 </a:t>
            </a:r>
            <a:r>
              <a:rPr lang="es-MX" sz="16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wiedersehen</a:t>
            </a:r>
            <a:r>
              <a:rPr lang="es-MX" sz="16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 </a:t>
            </a:r>
            <a:endParaRPr lang="es-MX" sz="16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2444544" y="6011996"/>
            <a:ext cx="1191352" cy="369332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: </a:t>
            </a:r>
            <a:r>
              <a:rPr lang="es-MX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au</a:t>
            </a:r>
            <a:r>
              <a:rPr lang="es-MX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 </a:t>
            </a:r>
            <a:r>
              <a:rPr lang="es-MX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revoir</a:t>
            </a:r>
            <a:r>
              <a:rPr lang="es-MX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 </a:t>
            </a:r>
            <a:endParaRPr lang="es-MX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101562" y="6021288"/>
            <a:ext cx="1374094" cy="58477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sz="16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Hasta la vista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s-MX" sz="16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7319536" y="6021288"/>
            <a:ext cx="708848" cy="33855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sz="16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Chiao</a:t>
            </a:r>
            <a:endParaRPr lang="es-MX" sz="16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2555776" y="116632"/>
            <a:ext cx="3960440" cy="662266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Imágenes </a:t>
            </a:r>
            <a:r>
              <a:rPr lang="es-ES" sz="2400" b="1" dirty="0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:</a:t>
            </a:r>
            <a:endParaRPr lang="es-ES" sz="2400" b="1" dirty="0">
              <a:ln w="11430"/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Internet</a:t>
            </a:r>
            <a:endParaRPr lang="es-ES" sz="24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 smtClean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Poema: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4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Nocturno a rosario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4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Manuel acuña</a:t>
            </a:r>
            <a:endParaRPr lang="es-ES" sz="14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1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Interprete: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Manuel Bernal</a:t>
            </a:r>
            <a:endParaRPr lang="es-ES" sz="24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Edición: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Eaglenest</a:t>
            </a: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 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Duración </a:t>
            </a:r>
            <a:r>
              <a:rPr lang="es-ES" sz="2400" b="1" dirty="0" smtClean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:</a:t>
            </a:r>
            <a:endParaRPr lang="es-ES" sz="2400" b="1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07 </a:t>
            </a: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minutos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4</a:t>
            </a:r>
            <a:r>
              <a:rPr lang="es-ES" sz="2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3 </a:t>
            </a: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segundos</a:t>
            </a: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1979712" y="5818038"/>
            <a:ext cx="7128792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5400" b="1" kern="0" dirty="0" smtClean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</a:rPr>
              <a:t>__________________</a:t>
            </a:r>
            <a:endParaRPr lang="es-MX" sz="5400" b="1" kern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7020272" y="6350385"/>
            <a:ext cx="2076450" cy="3079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1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emiliomaguilar@hotmail.com</a:t>
            </a:r>
          </a:p>
        </p:txBody>
      </p:sp>
      <p:pic>
        <p:nvPicPr>
          <p:cNvPr id="14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6082048"/>
            <a:ext cx="1690838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 rot="20909568">
            <a:off x="1983794" y="2967335"/>
            <a:ext cx="5176417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5400" b="1" dirty="0" err="1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</a:rPr>
              <a:t>Pasenla</a:t>
            </a:r>
            <a:r>
              <a:rPr lang="es-ES" sz="54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</a:rPr>
              <a:t> Bien</a:t>
            </a:r>
            <a:endParaRPr lang="es-ES" sz="54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Verdana" pitchFamily="34" charset="0"/>
            </a:endParaRPr>
          </a:p>
        </p:txBody>
      </p:sp>
      <p:pic>
        <p:nvPicPr>
          <p:cNvPr id="3" name="Avion Despegando 24-1 Eaglenest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252520" y="708464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43971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0">
        <p14:ripple dir="rd"/>
        <p:sndAc>
          <p:stSnd>
            <p:snd r:embed="rId4" name="Ema - Mix 1 .wav"/>
          </p:stSnd>
        </p:sndAc>
      </p:transition>
    </mc:Choice>
    <mc:Fallback>
      <p:transition spd="slow" advTm="0">
        <p:fade/>
        <p:sndAc>
          <p:stSnd>
            <p:snd r:embed="rId4" name="Ema - Mix 1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path" presetSubtype="0" accel="50000" decel="5000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Motion origin="layout" path="M 2.77778E-7 -4.58834E-6 L -0.44531 0.00278 C -0.54653 -0.03654 -1.06927 -0.20397 -1.12014 -0.24236 " pathEditMode="relative" rAng="0" ptsTypes="FfF">
                                      <p:cBhvr>
                                        <p:cTn id="6" dur="3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6007" y="-1198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2367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9" presetID="28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1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7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2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2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30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6" grpId="0"/>
      <p:bldP spid="7" grpId="0"/>
      <p:bldP spid="8" grpId="0"/>
      <p:bldP spid="11" grpId="0"/>
      <p:bldP spid="13" grpId="0"/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-1044624" y="764704"/>
            <a:ext cx="2423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prstClr val="white">
                    <a:lumMod val="85000"/>
                  </a:prstClr>
                </a:solidFill>
                <a:latin typeface="Calibri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82267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">
        <p:wedge/>
      </p:transition>
    </mc:Choice>
    <mc:Fallback xmlns="">
      <p:transition spd="slow" advClick="0" advTm="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() silencio 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2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es-MX" altLang="es-MX">
              <a:solidFill>
                <a:srgbClr val="000000"/>
              </a:solidFill>
            </a:endParaRPr>
          </a:p>
        </p:txBody>
      </p:sp>
      <p:sp>
        <p:nvSpPr>
          <p:cNvPr id="118787" name="Rectangle 3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endParaRPr lang="es-MX" altLang="es-MX">
              <a:solidFill>
                <a:srgbClr val="000000"/>
              </a:solidFill>
            </a:endParaRPr>
          </a:p>
        </p:txBody>
      </p:sp>
      <p:pic>
        <p:nvPicPr>
          <p:cNvPr id="118788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8789" name="Text Box 5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MX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es-MX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118790" name="Text Box 6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MX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MX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MX" b="1">
              <a:solidFill>
                <a:srgbClr val="0066FF"/>
              </a:solidFill>
            </a:endParaRPr>
          </a:p>
        </p:txBody>
      </p:sp>
      <p:pic>
        <p:nvPicPr>
          <p:cNvPr id="118791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2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3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4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5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6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8797" name="1 CuadroTexto"/>
          <p:cNvSpPr txBox="1">
            <a:spLocks noChangeArrowheads="1"/>
          </p:cNvSpPr>
          <p:nvPr/>
        </p:nvSpPr>
        <p:spPr bwMode="auto">
          <a:xfrm>
            <a:off x="9251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s-ES_tradnl" altLang="es-MX" sz="800">
                <a:solidFill>
                  <a:srgbClr val="000000"/>
                </a:solidFill>
              </a:rPr>
              <a:t>12:00</a:t>
            </a:r>
            <a:endParaRPr lang="es-MX" altLang="es-MX" sz="8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8718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Diseño predeterminado">
  <a:themeElements>
    <a:clrScheme name="1_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1_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6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_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2196</TotalTime>
  <Words>750</Words>
  <Application>Microsoft Office PowerPoint</Application>
  <PresentationFormat>Presentación en pantalla (4:3)</PresentationFormat>
  <Paragraphs>154</Paragraphs>
  <Slides>15</Slides>
  <Notes>0</Notes>
  <HiddenSlides>1</HiddenSlides>
  <MMClips>3</MMClips>
  <ScaleCrop>false</ScaleCrop>
  <HeadingPairs>
    <vt:vector size="4" baseType="variant">
      <vt:variant>
        <vt:lpstr>Tema</vt:lpstr>
      </vt:variant>
      <vt:variant>
        <vt:i4>4</vt:i4>
      </vt:variant>
      <vt:variant>
        <vt:lpstr>Títulos de diapositiva</vt:lpstr>
      </vt:variant>
      <vt:variant>
        <vt:i4>15</vt:i4>
      </vt:variant>
    </vt:vector>
  </HeadingPairs>
  <TitlesOfParts>
    <vt:vector size="19" baseType="lpstr">
      <vt:lpstr>1_Diseño predeterminado</vt:lpstr>
      <vt:lpstr>Tema de Office</vt:lpstr>
      <vt:lpstr>6_Tema de Office</vt:lpstr>
      <vt:lpstr>2_Diseño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Nocturno a Rosario</dc:title>
  <dc:creator>Eaglenest</dc:creator>
  <cp:lastModifiedBy>Eaglenest</cp:lastModifiedBy>
  <cp:revision>192</cp:revision>
  <dcterms:created xsi:type="dcterms:W3CDTF">2015-03-21T13:32:37Z</dcterms:created>
  <dcterms:modified xsi:type="dcterms:W3CDTF">2015-06-27T12:27:19Z</dcterms:modified>
</cp:coreProperties>
</file>