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59" r:id="rId2"/>
    <p:sldId id="256" r:id="rId3"/>
    <p:sldId id="260" r:id="rId4"/>
    <p:sldId id="261" r:id="rId5"/>
    <p:sldId id="262" r:id="rId6"/>
  </p:sldIdLst>
  <p:sldSz cx="9144000" cy="6858000" type="screen4x3"/>
  <p:notesSz cx="6858000" cy="9144000"/>
  <p:embeddedFontLst>
    <p:embeddedFont>
      <p:font typeface="Fiolex Girls" pitchFamily="34" charset="0"/>
      <p:regular r:id="rId8"/>
    </p:embeddedFont>
    <p:embeddedFont>
      <p:font typeface="Cambria" pitchFamily="18" charset="0"/>
      <p:regular r:id="rId9"/>
      <p:bold r:id="rId10"/>
      <p:italic r:id="rId11"/>
      <p:boldItalic r:id="rId12"/>
    </p:embeddedFon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Kristen ITC" pitchFamily="66" charset="0"/>
      <p:regular r:id="rId17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1fMSugjXEm5DjDhHWZFSw==" hashData="+PvJ7kZWWq3mUlFS+On4TlTCgG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9F9F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2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06B09-659B-4787-8E5F-E901D558C73C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90B72B-81C7-49DE-A34F-CAB9DA3E1E7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90B72B-81C7-49DE-A34F-CAB9DA3E1E79}" type="slidenum">
              <a:rPr lang="es-UY" smtClean="0"/>
              <a:pPr/>
              <a:t>2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E7F26-DBE2-4C56-A071-00510132DA46}" type="datetimeFigureOut">
              <a:rPr lang="es-UY" smtClean="0"/>
              <a:pPr/>
              <a:t>06/04/2017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307DB-7769-4DE8-A20B-929F1C2E02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267744" y="2492896"/>
            <a:ext cx="44630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err="1" smtClean="0">
                <a:solidFill>
                  <a:schemeClr val="bg2"/>
                </a:solidFill>
                <a:latin typeface="Fiolex Girls" pitchFamily="34" charset="0"/>
              </a:rPr>
              <a:t>Noche</a:t>
            </a:r>
            <a:r>
              <a:rPr lang="en-US" sz="3600" dirty="0" smtClean="0">
                <a:solidFill>
                  <a:schemeClr val="bg2"/>
                </a:solidFill>
                <a:latin typeface="Fiolex Girls" pitchFamily="34" charset="0"/>
              </a:rPr>
              <a:t> de Amor en </a:t>
            </a:r>
            <a:r>
              <a:rPr lang="en-US" sz="3600" dirty="0" err="1" smtClean="0">
                <a:solidFill>
                  <a:schemeClr val="bg2"/>
                </a:solidFill>
                <a:latin typeface="Fiolex Girls" pitchFamily="34" charset="0"/>
              </a:rPr>
              <a:t>Tres</a:t>
            </a:r>
            <a:r>
              <a:rPr lang="en-US" sz="3600" dirty="0" smtClean="0">
                <a:solidFill>
                  <a:schemeClr val="bg2"/>
                </a:solidFill>
                <a:latin typeface="Fiolex Girls" pitchFamily="34" charset="0"/>
              </a:rPr>
              <a:t> Cantos</a:t>
            </a:r>
            <a:endParaRPr lang="es-UY" sz="3600" dirty="0">
              <a:solidFill>
                <a:schemeClr val="bg2"/>
              </a:solidFill>
              <a:latin typeface="Fiolex Girl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275856" y="3356992"/>
            <a:ext cx="2100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chemeClr val="bg2"/>
                </a:solidFill>
                <a:latin typeface="Fiolex Girls" pitchFamily="34" charset="0"/>
              </a:rPr>
              <a:t>Julia de Burgos</a:t>
            </a:r>
            <a:endParaRPr lang="es-UY" sz="3200" i="1" dirty="0">
              <a:solidFill>
                <a:schemeClr val="bg2"/>
              </a:solidFill>
              <a:latin typeface="Fiolex Girls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020272" y="6309320"/>
            <a:ext cx="17955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chemeClr val="bg2"/>
                </a:solidFill>
                <a:latin typeface="Cambria" pitchFamily="18" charset="0"/>
              </a:rPr>
              <a:t>Pase automatico</a:t>
            </a:r>
            <a:endParaRPr lang="es-UY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267744" y="1268760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2"/>
                </a:solidFill>
                <a:latin typeface="Fiolex Girls" pitchFamily="34" charset="0"/>
              </a:rPr>
              <a:t>Ines, Difundiendo </a:t>
            </a:r>
            <a:r>
              <a:rPr lang="en-US" sz="3600" dirty="0" err="1" smtClean="0">
                <a:solidFill>
                  <a:schemeClr val="bg2"/>
                </a:solidFill>
                <a:latin typeface="Fiolex Girls" pitchFamily="34" charset="0"/>
              </a:rPr>
              <a:t>Poesia</a:t>
            </a:r>
            <a:endParaRPr lang="es-UY" sz="3600" dirty="0">
              <a:solidFill>
                <a:schemeClr val="bg2"/>
              </a:solidFill>
              <a:latin typeface="Fiolex Girls" pitchFamily="34" charset="0"/>
            </a:endParaRPr>
          </a:p>
        </p:txBody>
      </p:sp>
    </p:spTree>
  </p:cSld>
  <p:clrMapOvr>
    <a:masterClrMapping/>
  </p:clrMapOvr>
  <p:transition spd="slow" advTm="7000">
    <p:wipe dir="d"/>
    <p:sndAc>
      <p:stSnd>
        <p:snd r:embed="rId2" name="GIOVANNI MARRADI - Caru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11560" y="404664"/>
            <a:ext cx="2664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i="1" dirty="0" smtClean="0">
                <a:solidFill>
                  <a:schemeClr val="bg2"/>
                </a:solidFill>
                <a:latin typeface="Cambria" pitchFamily="18" charset="0"/>
              </a:rPr>
              <a:t>I - OCASO </a:t>
            </a:r>
            <a:endParaRPr lang="es-UY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67544" y="764704"/>
            <a:ext cx="288032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300" i="1" dirty="0" smtClean="0">
                <a:solidFill>
                  <a:schemeClr val="bg2"/>
                </a:solidFill>
                <a:latin typeface="Cambria" pitchFamily="18" charset="0"/>
              </a:rPr>
              <a:t>¡</a:t>
            </a: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Cómo suena en mi alma la idea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de una noche completa en tus brazos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diluyéndome toda en caricias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mientras tú te me das extasiado! </a:t>
            </a:r>
            <a:r>
              <a:rPr lang="es-UY" sz="1300" i="1" dirty="0" smtClean="0">
                <a:solidFill>
                  <a:schemeClr val="bg2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chemeClr val="bg2"/>
                </a:solidFill>
                <a:latin typeface="Cambria" pitchFamily="18" charset="0"/>
              </a:rPr>
            </a:br>
            <a:endParaRPr lang="es-UY" sz="130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7544" y="1772816"/>
            <a:ext cx="25826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¡Qué infinito el temblor de miradas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que vendrá en la emoción del abrazo,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y qué tierno el coloquio de besos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que tendré estremecida en tus labios! </a:t>
            </a:r>
            <a:r>
              <a:rPr lang="es-UY" sz="1200" i="1" dirty="0" smtClean="0">
                <a:solidFill>
                  <a:srgbClr val="F9F9F9"/>
                </a:solidFill>
                <a:latin typeface="Cambria" pitchFamily="18" charset="0"/>
              </a:rPr>
              <a:t/>
            </a:r>
            <a:br>
              <a:rPr lang="es-UY" sz="1200" i="1" dirty="0" smtClean="0">
                <a:solidFill>
                  <a:srgbClr val="F9F9F9"/>
                </a:solidFill>
                <a:latin typeface="Cambria" pitchFamily="18" charset="0"/>
              </a:rPr>
            </a:br>
            <a:endParaRPr lang="es-UY" sz="1200" i="1" dirty="0">
              <a:solidFill>
                <a:srgbClr val="F9F9F9"/>
              </a:solidFill>
              <a:latin typeface="Cambria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67544" y="2780928"/>
            <a:ext cx="25194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i="1" dirty="0" smtClean="0">
                <a:solidFill>
                  <a:srgbClr val="F9F9F9"/>
                </a:solidFill>
                <a:latin typeface="Cambria" pitchFamily="18" charset="0"/>
              </a:rPr>
              <a:t>¡</a:t>
            </a: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Cómo sueño las horas azules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que me esperan tendida a tu lado,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sin más luz que la luz de tus ojos,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sin más lecho que aquel de tu brazo!</a:t>
            </a:r>
            <a:r>
              <a:rPr lang="es-UY" sz="1200" i="1" dirty="0" smtClean="0">
                <a:solidFill>
                  <a:srgbClr val="F9F9F9"/>
                </a:solidFill>
                <a:latin typeface="Cambria" pitchFamily="18" charset="0"/>
              </a:rPr>
              <a:t> </a:t>
            </a:r>
            <a:endParaRPr lang="es-UY" sz="1200" i="1" dirty="0">
              <a:solidFill>
                <a:srgbClr val="F9F9F9"/>
              </a:solidFill>
              <a:latin typeface="Cambria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67544" y="3789040"/>
            <a:ext cx="2790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¡Cómo siento mi amor floreciendo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en la mística voz de tu canto: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notas tristes y alegres y hondas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que unirán tu emoción a tu rapto! </a:t>
            </a:r>
            <a:endParaRPr lang="es-UY" sz="120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67544" y="4797152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¡Oh la noche regada de estrellas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que enviará desde todos sus astros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la más pura armonía de reflejos </a:t>
            </a:r>
            <a:b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/>
                </a:solidFill>
                <a:latin typeface="Cambria" pitchFamily="18" charset="0"/>
              </a:rPr>
              <a:t>como ofrenda nupcial a mi tálamo! </a:t>
            </a:r>
            <a:endParaRPr lang="es-UY" sz="1200" i="1" dirty="0">
              <a:solidFill>
                <a:schemeClr val="bg2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slow" advClick="0" advTm="54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CHE DE ESTRELLAS 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67544" y="260648"/>
            <a:ext cx="1994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bg2"/>
                </a:solidFill>
                <a:latin typeface="Cambria" pitchFamily="18" charset="0"/>
              </a:rPr>
              <a:t>II - MEDIA NOCHE</a:t>
            </a:r>
            <a:r>
              <a:rPr lang="es-UY" i="1" dirty="0" smtClean="0">
                <a:latin typeface="Cambria" pitchFamily="18" charset="0"/>
              </a:rPr>
              <a:t> </a:t>
            </a:r>
            <a:endParaRPr lang="es-UY" dirty="0"/>
          </a:p>
        </p:txBody>
      </p:sp>
      <p:sp>
        <p:nvSpPr>
          <p:cNvPr id="4" name="3 CuadroTexto"/>
          <p:cNvSpPr txBox="1"/>
          <p:nvPr/>
        </p:nvSpPr>
        <p:spPr>
          <a:xfrm>
            <a:off x="395536" y="764704"/>
            <a:ext cx="2520242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Se ha callado la idea turbadora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 me siento en el sí de tu abrazo,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convertida en un sordo murmullo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que se interna en mi alma cantando. 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5536" y="1628800"/>
            <a:ext cx="2603598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Es la noche una cinta de estrellas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que una a una a mi lecho han rodado;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 es mi vida algo así como un soplo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ensartado de impulsos paganos. 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5536" y="2492896"/>
            <a:ext cx="2278188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Mis pequeñas palomas se salen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de su nido de anhelos extraños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 caminan su forma tangible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hacia el cielo ideal de tus manos. 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95536" y="3356992"/>
            <a:ext cx="2624436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Un temblor indeciso de trópico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nos penetra la alcoba …. ¡ Entre tanto,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se han besado tu vida y mi vida...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 las almas se van acercando! 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23528" y="4221088"/>
            <a:ext cx="2411238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¡Cómo siento que estoy en tu carne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cual espiga a la sombra del astro!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¡Cómo siento que llego a tu alma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 que allá tú me estás esperando! 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51520" y="5085184"/>
            <a:ext cx="2808782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Se han unido, mi amor, se han unido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nuestras risas más blancas que el blanco,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 ¡oh milagro! en la luz de una lágrima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se han besado tu llanto y mi llanto... 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51520" y="5877272"/>
            <a:ext cx="2537874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¡Cómo muero las últimas millas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que me ataban al tren del pasado!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¡Qué frescura me mueve a quedarme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en el alba que tú me has brindado! </a:t>
            </a:r>
            <a:endParaRPr lang="es-UY" sz="1190" i="1" dirty="0">
              <a:solidFill>
                <a:schemeClr val="bg2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slow" advClick="0" advTm="81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CHE DE ESTRELLAS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67544" y="260648"/>
            <a:ext cx="1164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bg2"/>
                </a:solidFill>
                <a:latin typeface="Cambria" pitchFamily="18" charset="0"/>
              </a:rPr>
              <a:t>III - ALBA</a:t>
            </a:r>
            <a:r>
              <a:rPr lang="es-UY" i="1" dirty="0" smtClean="0">
                <a:latin typeface="Cambria" pitchFamily="18" charset="0"/>
              </a:rPr>
              <a:t> </a:t>
            </a:r>
            <a:endParaRPr lang="es-UY" dirty="0"/>
          </a:p>
        </p:txBody>
      </p:sp>
      <p:sp>
        <p:nvSpPr>
          <p:cNvPr id="4" name="3 CuadroTexto"/>
          <p:cNvSpPr txBox="1"/>
          <p:nvPr/>
        </p:nvSpPr>
        <p:spPr>
          <a:xfrm>
            <a:off x="251520" y="692696"/>
            <a:ext cx="2435282" cy="1007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/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¡Oh la noche regada de estrellas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que envió desde todos sus astros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la más pura armonía de reflejos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como ofrenda nupcial a mi tálamo! 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51520" y="1700808"/>
            <a:ext cx="2553904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¡Cómo suena en mi alma la clara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vibración pasional de mi amado,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que se abrió todo en surcos inmensos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donde anduve mi amor, de su brazo! 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1520" y="2492896"/>
            <a:ext cx="2699778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La ternura de todos los surcos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se ha quedado enredando en mis pasos,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 los dulces instantes vividos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siguen, tenues, en mi alma soñando... 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51520" y="3284984"/>
            <a:ext cx="2664512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La emoción que brotó de su vida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-que fue en mí manantial desbordado-,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ha tomado la ruta del alba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 ahora vuela por todos los prados. 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51520" y="4077072"/>
            <a:ext cx="2525050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Ya la noche se fue; queda el velo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que al recuerdo se enlaza, apretado,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 nos mira en estrellas dormidas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desde el cielo en nosotros rondando...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51520" y="4941168"/>
            <a:ext cx="2433680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Ya la noche se fue; y a las nuevas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emociones del alba se ha atado.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Todo sabe a canciones y a frutos,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 hay un niño de amor en mi mano. </a:t>
            </a:r>
            <a:endParaRPr lang="es-UY" sz="1190" dirty="0">
              <a:solidFill>
                <a:schemeClr val="bg2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51520" y="5733256"/>
            <a:ext cx="2557110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Se ha quedado tu vida en mi vida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como el alba se queda en los campos;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y hay mil pájaros vivos en mi alma </a:t>
            </a:r>
            <a:b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chemeClr val="bg2"/>
                </a:solidFill>
                <a:latin typeface="Cambria" pitchFamily="18" charset="0"/>
              </a:rPr>
              <a:t>de esta noche de amor en tres cantos.</a:t>
            </a:r>
            <a:endParaRPr lang="es-UY" sz="119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51520" y="5013176"/>
            <a:ext cx="16494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err="1" smtClean="0">
                <a:solidFill>
                  <a:schemeClr val="bg2"/>
                </a:solidFill>
                <a:latin typeface="Cambria" pitchFamily="18" charset="0"/>
              </a:rPr>
              <a:t>Imagenes</a:t>
            </a:r>
            <a:r>
              <a:rPr lang="en-US" sz="1400" i="1" dirty="0" smtClean="0">
                <a:solidFill>
                  <a:schemeClr val="bg2"/>
                </a:solidFill>
                <a:latin typeface="Cambria" pitchFamily="18" charset="0"/>
              </a:rPr>
              <a:t> - Internet</a:t>
            </a:r>
            <a:endParaRPr lang="es-UY" sz="140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51520" y="5589240"/>
            <a:ext cx="27660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chemeClr val="bg2"/>
                </a:solidFill>
                <a:latin typeface="Cambria" pitchFamily="18" charset="0"/>
              </a:rPr>
              <a:t>Audio - Caruso – Giovanni </a:t>
            </a:r>
            <a:r>
              <a:rPr lang="en-US" sz="1400" i="1" dirty="0" err="1" smtClean="0">
                <a:solidFill>
                  <a:schemeClr val="bg2"/>
                </a:solidFill>
                <a:latin typeface="Cambria" pitchFamily="18" charset="0"/>
              </a:rPr>
              <a:t>Marradi</a:t>
            </a:r>
            <a:endParaRPr lang="es-UY" sz="140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203848" y="5949280"/>
            <a:ext cx="2637260" cy="5832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190" dirty="0" smtClean="0">
                <a:solidFill>
                  <a:schemeClr val="bg2"/>
                </a:solidFill>
                <a:latin typeface="Fiolex Girls" pitchFamily="34" charset="0"/>
              </a:rPr>
              <a:t>inesgaret@gmail.com</a:t>
            </a:r>
            <a:endParaRPr lang="es-UY" sz="3190" dirty="0">
              <a:solidFill>
                <a:schemeClr val="bg2"/>
              </a:solidFill>
              <a:latin typeface="Fiolex Girls" pitchFamily="34" charset="0"/>
            </a:endParaRPr>
          </a:p>
        </p:txBody>
      </p:sp>
    </p:spTree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7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8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0"/>
                            </p:stCondLst>
                            <p:childTnLst>
                              <p:par>
                                <p:cTn id="6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  <p:bldP spid="7" grpId="0"/>
      <p:bldP spid="7" grpId="1"/>
      <p:bldP spid="8" grpId="0"/>
      <p:bldP spid="8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181</Words>
  <Application>Microsoft Office PowerPoint</Application>
  <PresentationFormat>Presentación en pantalla (4:3)</PresentationFormat>
  <Paragraphs>32</Paragraphs>
  <Slides>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1" baseType="lpstr">
      <vt:lpstr>Arial</vt:lpstr>
      <vt:lpstr>Fiolex Girls</vt:lpstr>
      <vt:lpstr>Cambria</vt:lpstr>
      <vt:lpstr>Calibri</vt:lpstr>
      <vt:lpstr>Kristen ITC</vt:lpstr>
      <vt:lpstr>Tema de Office</vt:lpstr>
      <vt:lpstr>Diapositiva 1</vt:lpstr>
      <vt:lpstr>Diapositiva 2</vt:lpstr>
      <vt:lpstr>Diapositiva 3</vt:lpstr>
      <vt:lpstr>Diapositiva 4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55</cp:revision>
  <dcterms:created xsi:type="dcterms:W3CDTF">2017-04-01T22:45:54Z</dcterms:created>
  <dcterms:modified xsi:type="dcterms:W3CDTF">2017-04-06T21:11:38Z</dcterms:modified>
</cp:coreProperties>
</file>