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14401800" cy="7921625"/>
  <p:notesSz cx="6858000" cy="9144000"/>
  <p:defaultTextStyle>
    <a:defPPr>
      <a:defRPr lang="en-US"/>
    </a:defPPr>
    <a:lvl1pPr marL="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779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558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338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51176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8897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2676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6455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0235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EPseHH++DOzF+LJ2122qg==" hashData="dExAOklZS68B5FiMjLw66XVyF+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95" autoAdjust="0"/>
    <p:restoredTop sz="94660"/>
  </p:normalViewPr>
  <p:slideViewPr>
    <p:cSldViewPr>
      <p:cViewPr varScale="1">
        <p:scale>
          <a:sx n="51" d="100"/>
          <a:sy n="51" d="100"/>
        </p:scale>
        <p:origin x="-438" y="-90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39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7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5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3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51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88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26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64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02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82E74-46DD-4A93-A5A0-11FF43D0FB8A}" type="datetimeFigureOut">
              <a:rPr lang="en-US" smtClean="0"/>
              <a:pPr/>
              <a:t>9/7/2015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43A15-7BB0-4FBB-887D-039D4FB357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82E74-46DD-4A93-A5A0-11FF43D0FB8A}" type="datetimeFigureOut">
              <a:rPr lang="en-US" smtClean="0"/>
              <a:pPr/>
              <a:t>9/7/2015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43A15-7BB0-4FBB-887D-039D4FB357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8"/>
            <a:ext cx="12241530" cy="1573323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779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558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133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5117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18897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267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645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0235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82E74-46DD-4A93-A5A0-11FF43D0FB8A}" type="datetimeFigureOut">
              <a:rPr lang="en-US" smtClean="0"/>
              <a:pPr/>
              <a:t>9/7/2015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43A15-7BB0-4FBB-887D-039D4FB357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82E74-46DD-4A93-A5A0-11FF43D0FB8A}" type="datetimeFigureOut">
              <a:rPr lang="en-US" smtClean="0"/>
              <a:pPr/>
              <a:t>9/7/2015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43A15-7BB0-4FBB-887D-039D4FB357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8"/>
            <a:ext cx="63632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5" y="1773198"/>
            <a:ext cx="63657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5" y="2512182"/>
            <a:ext cx="63657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82E74-46DD-4A93-A5A0-11FF43D0FB8A}" type="datetimeFigureOut">
              <a:rPr lang="en-US" smtClean="0"/>
              <a:pPr/>
              <a:t>9/7/2015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43A15-7BB0-4FBB-887D-039D4FB357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82E74-46DD-4A93-A5A0-11FF43D0FB8A}" type="datetimeFigureOut">
              <a:rPr lang="en-US" smtClean="0"/>
              <a:pPr/>
              <a:t>9/7/2015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43A15-7BB0-4FBB-887D-039D4FB357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82E74-46DD-4A93-A5A0-11FF43D0FB8A}" type="datetimeFigureOut">
              <a:rPr lang="en-US" smtClean="0"/>
              <a:pPr/>
              <a:t>9/7/2015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43A15-7BB0-4FBB-887D-039D4FB357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1" y="315398"/>
            <a:ext cx="4738093" cy="134227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7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1" y="1657674"/>
            <a:ext cx="4738093" cy="5418612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82E74-46DD-4A93-A5A0-11FF43D0FB8A}" type="datetimeFigureOut">
              <a:rPr lang="en-US" smtClean="0"/>
              <a:pPr/>
              <a:t>9/7/2015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43A15-7BB0-4FBB-887D-039D4FB357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7"/>
            <a:ext cx="8641080" cy="65463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500"/>
            </a:lvl1pPr>
            <a:lvl2pPr marL="637794" indent="0">
              <a:buNone/>
              <a:defRPr sz="3900"/>
            </a:lvl2pPr>
            <a:lvl3pPr marL="1275588" indent="0">
              <a:buNone/>
              <a:defRPr sz="3300"/>
            </a:lvl3pPr>
            <a:lvl4pPr marL="1913382" indent="0">
              <a:buNone/>
              <a:defRPr sz="2800"/>
            </a:lvl4pPr>
            <a:lvl5pPr marL="2551176" indent="0">
              <a:buNone/>
              <a:defRPr sz="2800"/>
            </a:lvl5pPr>
            <a:lvl6pPr marL="3188970" indent="0">
              <a:buNone/>
              <a:defRPr sz="2800"/>
            </a:lvl6pPr>
            <a:lvl7pPr marL="3826764" indent="0">
              <a:buNone/>
              <a:defRPr sz="2800"/>
            </a:lvl7pPr>
            <a:lvl8pPr marL="4464558" indent="0">
              <a:buNone/>
              <a:defRPr sz="2800"/>
            </a:lvl8pPr>
            <a:lvl9pPr marL="5102352" indent="0">
              <a:buNone/>
              <a:defRPr sz="28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2"/>
            <a:ext cx="8641080" cy="929690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82E74-46DD-4A93-A5A0-11FF43D0FB8A}" type="datetimeFigureOut">
              <a:rPr lang="en-US" smtClean="0"/>
              <a:pPr/>
              <a:t>9/7/2015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43A15-7BB0-4FBB-887D-039D4FB357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82E74-46DD-4A93-A5A0-11FF43D0FB8A}" type="datetimeFigureOut">
              <a:rPr lang="en-US" smtClean="0"/>
              <a:pPr/>
              <a:t>9/7/2015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43A15-7BB0-4FBB-887D-039D4FB357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3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3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82E74-46DD-4A93-A5A0-11FF43D0FB8A}" type="datetimeFigureOut">
              <a:rPr lang="en-US" smtClean="0"/>
              <a:pPr/>
              <a:t>9/7/2015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43A15-7BB0-4FBB-887D-039D4FB357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27559" tIns="63779" rIns="127559" bIns="6377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80"/>
            <a:ext cx="12961620" cy="5227906"/>
          </a:xfrm>
          <a:prstGeom prst="rect">
            <a:avLst/>
          </a:prstGeom>
        </p:spPr>
        <p:txBody>
          <a:bodyPr vert="horz" lIns="127559" tIns="63779" rIns="127559" bIns="6377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82E74-46DD-4A93-A5A0-11FF43D0FB8A}" type="datetimeFigureOut">
              <a:rPr lang="en-US" smtClean="0"/>
              <a:pPr/>
              <a:t>9/7/2015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3"/>
            <a:ext cx="456057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43A15-7BB0-4FBB-887D-039D4FB3572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75588" rtl="0" eaLnBrk="1" latinLnBrk="0" hangingPunct="1">
        <a:spcBef>
          <a:spcPct val="0"/>
        </a:spcBef>
        <a:buNone/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8346" indent="-478346" algn="l" defTabSz="1275588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defTabSz="1275588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448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2279" indent="-318897" algn="l" defTabSz="127558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0073" indent="-318897" algn="l" defTabSz="1275588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07867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5661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345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1249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963207" y="2304628"/>
            <a:ext cx="5443805" cy="1606131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9600" dirty="0" smtClean="0">
                <a:latin typeface="Brush Script MT" pitchFamily="66" charset="0"/>
              </a:rPr>
              <a:t>No te rindas</a:t>
            </a:r>
            <a:endParaRPr lang="en-US" sz="9600" dirty="0">
              <a:latin typeface="Brush Script MT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870508" y="4626220"/>
            <a:ext cx="4763329" cy="636635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3300" dirty="0" smtClean="0">
                <a:latin typeface="Brush Script MT" pitchFamily="66" charset="0"/>
              </a:rPr>
              <a:t>Mario Benedetti</a:t>
            </a:r>
            <a:endParaRPr lang="en-US" sz="3300" dirty="0">
              <a:latin typeface="Brush Script MT" pitchFamily="66" charset="0"/>
            </a:endParaRPr>
          </a:p>
        </p:txBody>
      </p:sp>
      <p:pic>
        <p:nvPicPr>
          <p:cNvPr id="4" name="3 Imagen" descr="DAMA HERM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8772" y="360412"/>
            <a:ext cx="7179562" cy="6616253"/>
          </a:xfrm>
          <a:prstGeom prst="roundRect">
            <a:avLst>
              <a:gd name="adj" fmla="val 16667"/>
            </a:avLst>
          </a:prstGeom>
          <a:ln w="57150">
            <a:solidFill>
              <a:srgbClr val="FF00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5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11935" y="6977830"/>
            <a:ext cx="1113733" cy="556911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613124" y="7204673"/>
            <a:ext cx="2154839" cy="51352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dirty="0" smtClean="0"/>
              <a:t>automático</a:t>
            </a:r>
            <a:endParaRPr lang="en-US" dirty="0"/>
          </a:p>
        </p:txBody>
      </p:sp>
    </p:spTree>
  </p:cSld>
  <p:clrMapOvr>
    <a:masterClrMapping/>
  </p:clrMapOvr>
  <p:transition spd="slow" advClick="0" advTm="16000">
    <p:zoom/>
    <p:sndAc>
      <p:stSnd loop="1">
        <p:snd r:embed="rId2" name="Anyone (Could Fall In Love With You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AMA Y COF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834064" cy="79216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0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3 CuadroTexto"/>
          <p:cNvSpPr txBox="1"/>
          <p:nvPr/>
        </p:nvSpPr>
        <p:spPr>
          <a:xfrm>
            <a:off x="10297244" y="1080492"/>
            <a:ext cx="3629203" cy="419145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ES" sz="2400" dirty="0">
                <a:latin typeface="Lucida Calligraphy" pitchFamily="66" charset="0"/>
              </a:rPr>
              <a:t>No te rindas</a:t>
            </a:r>
            <a:r>
              <a:rPr lang="es-ES" sz="2400" dirty="0" smtClean="0">
                <a:latin typeface="Lucida Calligraphy" pitchFamily="66" charset="0"/>
              </a:rPr>
              <a:t>,</a:t>
            </a:r>
          </a:p>
          <a:p>
            <a:r>
              <a:rPr lang="es-ES" sz="2400" dirty="0" smtClean="0">
                <a:latin typeface="Lucida Calligraphy" pitchFamily="66" charset="0"/>
              </a:rPr>
              <a:t> </a:t>
            </a:r>
          </a:p>
          <a:p>
            <a:r>
              <a:rPr lang="es-ES" sz="2400" dirty="0" smtClean="0">
                <a:latin typeface="Lucida Calligraphy" pitchFamily="66" charset="0"/>
              </a:rPr>
              <a:t>aún </a:t>
            </a:r>
            <a:r>
              <a:rPr lang="es-ES" sz="2400" dirty="0">
                <a:latin typeface="Lucida Calligraphy" pitchFamily="66" charset="0"/>
              </a:rPr>
              <a:t>estás a tiempo</a:t>
            </a:r>
            <a:br>
              <a:rPr lang="es-ES" sz="2400" dirty="0">
                <a:latin typeface="Lucida Calligraphy" pitchFamily="66" charset="0"/>
              </a:rPr>
            </a:br>
            <a:r>
              <a:rPr lang="es-ES" sz="2400" dirty="0" smtClean="0">
                <a:latin typeface="Lucida Calligraphy" pitchFamily="66" charset="0"/>
              </a:rPr>
              <a:t>de </a:t>
            </a:r>
            <a:r>
              <a:rPr lang="es-ES" sz="2400" dirty="0">
                <a:latin typeface="Lucida Calligraphy" pitchFamily="66" charset="0"/>
              </a:rPr>
              <a:t>alcanzar y comenzar de nuevo</a:t>
            </a:r>
            <a:r>
              <a:rPr lang="es-ES" sz="2400" dirty="0" smtClean="0">
                <a:latin typeface="Lucida Calligraphy" pitchFamily="66" charset="0"/>
              </a:rPr>
              <a:t>,</a:t>
            </a:r>
          </a:p>
          <a:p>
            <a:r>
              <a:rPr lang="es-ES" sz="2400" dirty="0">
                <a:latin typeface="Lucida Calligraphy" pitchFamily="66" charset="0"/>
              </a:rPr>
              <a:t/>
            </a:r>
            <a:br>
              <a:rPr lang="es-ES" sz="2400" dirty="0">
                <a:latin typeface="Lucida Calligraphy" pitchFamily="66" charset="0"/>
              </a:rPr>
            </a:br>
            <a:r>
              <a:rPr lang="es-ES" sz="2400" dirty="0" smtClean="0">
                <a:latin typeface="Lucida Calligraphy" pitchFamily="66" charset="0"/>
              </a:rPr>
              <a:t>aceptar </a:t>
            </a:r>
            <a:r>
              <a:rPr lang="es-ES" sz="2400" dirty="0">
                <a:latin typeface="Lucida Calligraphy" pitchFamily="66" charset="0"/>
              </a:rPr>
              <a:t>tus sombras,</a:t>
            </a:r>
            <a:br>
              <a:rPr lang="es-ES" sz="2400" dirty="0">
                <a:latin typeface="Lucida Calligraphy" pitchFamily="66" charset="0"/>
              </a:rPr>
            </a:br>
            <a:r>
              <a:rPr lang="es-ES" sz="2400" dirty="0" smtClean="0">
                <a:latin typeface="Lucida Calligraphy" pitchFamily="66" charset="0"/>
              </a:rPr>
              <a:t>enterrar </a:t>
            </a:r>
            <a:r>
              <a:rPr lang="es-ES" sz="2400" dirty="0">
                <a:latin typeface="Lucida Calligraphy" pitchFamily="66" charset="0"/>
              </a:rPr>
              <a:t>tus miedos</a:t>
            </a:r>
            <a:r>
              <a:rPr lang="es-ES" sz="2400" dirty="0" smtClean="0">
                <a:latin typeface="Lucida Calligraphy" pitchFamily="66" charset="0"/>
              </a:rPr>
              <a:t>,</a:t>
            </a:r>
          </a:p>
          <a:p>
            <a:r>
              <a:rPr lang="es-ES" sz="2400" dirty="0">
                <a:latin typeface="Lucida Calligraphy" pitchFamily="66" charset="0"/>
              </a:rPr>
              <a:t/>
            </a:r>
            <a:br>
              <a:rPr lang="es-ES" sz="2400" dirty="0">
                <a:latin typeface="Lucida Calligraphy" pitchFamily="66" charset="0"/>
              </a:rPr>
            </a:br>
            <a:r>
              <a:rPr lang="es-ES" sz="2400" dirty="0" smtClean="0">
                <a:latin typeface="Lucida Calligraphy" pitchFamily="66" charset="0"/>
              </a:rPr>
              <a:t>liberar </a:t>
            </a:r>
            <a:r>
              <a:rPr lang="es-ES" sz="2400" dirty="0">
                <a:latin typeface="Lucida Calligraphy" pitchFamily="66" charset="0"/>
              </a:rPr>
              <a:t>el lastre,</a:t>
            </a:r>
            <a:br>
              <a:rPr lang="es-ES" sz="2400" dirty="0">
                <a:latin typeface="Lucida Calligraphy" pitchFamily="66" charset="0"/>
              </a:rPr>
            </a:br>
            <a:r>
              <a:rPr lang="es-ES" sz="2400" dirty="0" smtClean="0">
                <a:latin typeface="Lucida Calligraphy" pitchFamily="66" charset="0"/>
              </a:rPr>
              <a:t>retomar </a:t>
            </a:r>
            <a:r>
              <a:rPr lang="es-ES" sz="2400" dirty="0">
                <a:latin typeface="Lucida Calligraphy" pitchFamily="66" charset="0"/>
              </a:rPr>
              <a:t>el vuelo.</a:t>
            </a:r>
            <a:endParaRPr lang="en-US" sz="2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1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EN EL PASTO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4409828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416857" y="633776"/>
            <a:ext cx="8505945" cy="3083459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No te rindas que la vida es eso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c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ontinuar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el viaje,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p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erseguir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tus sueños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d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estrabar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el tiempo,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c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orrer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los escombros,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y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destapar el cielo.</a:t>
            </a:r>
            <a:endParaRPr lang="en-U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AMA SOLA 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8584"/>
            <a:ext cx="14401800" cy="79402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2817524" y="7201172"/>
            <a:ext cx="11521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/>
              <a:t>Ilda</a:t>
            </a:r>
            <a:endParaRPr lang="es-AR" sz="1600" dirty="0"/>
          </a:p>
        </p:txBody>
      </p:sp>
      <p:pic>
        <p:nvPicPr>
          <p:cNvPr id="5" name="4 Imagen" descr="DAMA SOLA 00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>
          <a:xfrm>
            <a:off x="0" y="1"/>
            <a:ext cx="7200900" cy="7921626"/>
          </a:xfrm>
          <a:prstGeom prst="rect">
            <a:avLst/>
          </a:prstGeom>
        </p:spPr>
      </p:pic>
      <p:pic>
        <p:nvPicPr>
          <p:cNvPr id="6" name="5 Imagen" descr="DAMA SOLA 00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>
          <a:xfrm>
            <a:off x="7200900" y="1"/>
            <a:ext cx="7200900" cy="794020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1382360"/>
            <a:ext cx="8108201" cy="3083459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No te 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rindas,</a:t>
            </a:r>
          </a:p>
          <a:p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por favor no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cedas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a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unque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el frío queme,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a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unque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el miedo muerda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a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unque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el sol se esconda,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y se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calle el viento,</a:t>
            </a:r>
            <a:endParaRPr lang="en-U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000"/>
                            </p:stCondLst>
                            <p:childTnLst>
                              <p:par>
                                <p:cTn id="2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ama y coneji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777808" y="4792572"/>
            <a:ext cx="9753484" cy="2591016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ES" sz="2000" dirty="0">
                <a:latin typeface="Lucida Calligraphy" pitchFamily="66" charset="0"/>
              </a:rPr>
              <a:t>Aún hay fuego en tu alma</a:t>
            </a:r>
            <a:r>
              <a:rPr lang="es-ES" sz="2000" dirty="0" smtClean="0">
                <a:latin typeface="Lucida Calligraphy" pitchFamily="66" charset="0"/>
              </a:rPr>
              <a:t/>
            </a:r>
            <a:br>
              <a:rPr lang="es-ES" sz="2000" dirty="0" smtClean="0">
                <a:latin typeface="Lucida Calligraphy" pitchFamily="66" charset="0"/>
              </a:rPr>
            </a:br>
            <a:r>
              <a:rPr lang="es-ES" sz="2000" dirty="0">
                <a:latin typeface="Lucida Calligraphy" pitchFamily="66" charset="0"/>
              </a:rPr>
              <a:t>a</a:t>
            </a:r>
            <a:r>
              <a:rPr lang="es-ES" sz="2000" dirty="0" smtClean="0">
                <a:latin typeface="Lucida Calligraphy" pitchFamily="66" charset="0"/>
              </a:rPr>
              <a:t>ún </a:t>
            </a:r>
            <a:r>
              <a:rPr lang="es-ES" sz="2000" dirty="0">
                <a:latin typeface="Lucida Calligraphy" pitchFamily="66" charset="0"/>
              </a:rPr>
              <a:t>hay vida en tus </a:t>
            </a:r>
            <a:r>
              <a:rPr lang="es-ES" sz="2000" dirty="0" smtClean="0">
                <a:latin typeface="Lucida Calligraphy" pitchFamily="66" charset="0"/>
              </a:rPr>
              <a:t>sueños,</a:t>
            </a:r>
          </a:p>
          <a:p>
            <a:r>
              <a:rPr lang="es-ES" sz="2000" dirty="0" smtClean="0">
                <a:latin typeface="Lucida Calligraphy" pitchFamily="66" charset="0"/>
              </a:rPr>
              <a:t/>
            </a:r>
            <a:br>
              <a:rPr lang="es-ES" sz="2000" dirty="0" smtClean="0">
                <a:latin typeface="Lucida Calligraphy" pitchFamily="66" charset="0"/>
              </a:rPr>
            </a:br>
            <a:r>
              <a:rPr lang="es-ES" sz="2000" dirty="0">
                <a:latin typeface="Lucida Calligraphy" pitchFamily="66" charset="0"/>
              </a:rPr>
              <a:t>p</a:t>
            </a:r>
            <a:r>
              <a:rPr lang="es-ES" sz="2000" dirty="0" smtClean="0">
                <a:latin typeface="Lucida Calligraphy" pitchFamily="66" charset="0"/>
              </a:rPr>
              <a:t>orque </a:t>
            </a:r>
            <a:r>
              <a:rPr lang="es-ES" sz="2000" dirty="0">
                <a:latin typeface="Lucida Calligraphy" pitchFamily="66" charset="0"/>
              </a:rPr>
              <a:t>la vida es tuya </a:t>
            </a:r>
            <a:endParaRPr lang="es-ES" sz="2000" dirty="0" smtClean="0">
              <a:latin typeface="Lucida Calligraphy" pitchFamily="66" charset="0"/>
            </a:endParaRPr>
          </a:p>
          <a:p>
            <a:r>
              <a:rPr lang="es-ES" sz="2000" dirty="0" smtClean="0">
                <a:latin typeface="Lucida Calligraphy" pitchFamily="66" charset="0"/>
              </a:rPr>
              <a:t>y </a:t>
            </a:r>
            <a:r>
              <a:rPr lang="es-ES" sz="2000" dirty="0">
                <a:latin typeface="Lucida Calligraphy" pitchFamily="66" charset="0"/>
              </a:rPr>
              <a:t>tuyo también el </a:t>
            </a:r>
            <a:r>
              <a:rPr lang="es-ES" sz="2000" dirty="0" smtClean="0">
                <a:latin typeface="Lucida Calligraphy" pitchFamily="66" charset="0"/>
              </a:rPr>
              <a:t>deseo,</a:t>
            </a:r>
          </a:p>
          <a:p>
            <a:r>
              <a:rPr lang="es-ES" sz="2000" dirty="0" smtClean="0">
                <a:latin typeface="Lucida Calligraphy" pitchFamily="66" charset="0"/>
              </a:rPr>
              <a:t/>
            </a:r>
            <a:br>
              <a:rPr lang="es-ES" sz="2000" dirty="0" smtClean="0">
                <a:latin typeface="Lucida Calligraphy" pitchFamily="66" charset="0"/>
              </a:rPr>
            </a:br>
            <a:r>
              <a:rPr lang="es-ES" sz="2000" dirty="0">
                <a:latin typeface="Lucida Calligraphy" pitchFamily="66" charset="0"/>
              </a:rPr>
              <a:t>p</a:t>
            </a:r>
            <a:r>
              <a:rPr lang="es-ES" sz="2000" dirty="0" smtClean="0">
                <a:latin typeface="Lucida Calligraphy" pitchFamily="66" charset="0"/>
              </a:rPr>
              <a:t>orque </a:t>
            </a:r>
            <a:r>
              <a:rPr lang="es-ES" sz="2000" dirty="0">
                <a:latin typeface="Lucida Calligraphy" pitchFamily="66" charset="0"/>
              </a:rPr>
              <a:t>lo has querido </a:t>
            </a:r>
            <a:endParaRPr lang="es-ES" sz="2000" dirty="0" smtClean="0">
              <a:latin typeface="Lucida Calligraphy" pitchFamily="66" charset="0"/>
            </a:endParaRPr>
          </a:p>
          <a:p>
            <a:r>
              <a:rPr lang="es-ES" sz="2000" dirty="0" smtClean="0">
                <a:latin typeface="Lucida Calligraphy" pitchFamily="66" charset="0"/>
              </a:rPr>
              <a:t>y </a:t>
            </a:r>
            <a:r>
              <a:rPr lang="es-ES" sz="2000" dirty="0">
                <a:latin typeface="Lucida Calligraphy" pitchFamily="66" charset="0"/>
              </a:rPr>
              <a:t>porque te quiero</a:t>
            </a:r>
            <a:endParaRPr lang="en-US" sz="20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AMA Y PIANO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961540" y="7273180"/>
            <a:ext cx="792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/>
              <a:t>I</a:t>
            </a:r>
            <a:r>
              <a:rPr lang="es-AR" sz="1600" dirty="0" err="1" smtClean="0"/>
              <a:t>lda</a:t>
            </a:r>
            <a:endParaRPr lang="es-AR" sz="1600" dirty="0"/>
          </a:p>
        </p:txBody>
      </p:sp>
      <p:pic>
        <p:nvPicPr>
          <p:cNvPr id="5" name="4 Imagen" descr="DAMA Y PIANO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969" y="342660"/>
            <a:ext cx="13269274" cy="7298686"/>
          </a:xfrm>
          <a:prstGeom prst="rect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1076619" y="5624331"/>
            <a:ext cx="10887610" cy="1975463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Porque existe el vino y el amor, </a:t>
            </a:r>
            <a:endParaRPr lang="es-ES" sz="24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es cierto, porque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no hay 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heridas</a:t>
            </a:r>
          </a:p>
          <a:p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que no cure el 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tiempo,</a:t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a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brir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las puertas,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q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uitar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los cerrojos,</a:t>
            </a:r>
            <a:endParaRPr lang="en-U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BAILARINA  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6037" y="8801"/>
            <a:ext cx="14417838" cy="7912824"/>
          </a:xfrm>
          <a:prstGeom prst="rect">
            <a:avLst/>
          </a:prstGeom>
        </p:spPr>
      </p:pic>
      <p:pic>
        <p:nvPicPr>
          <p:cNvPr id="5" name="4 Imagen" descr="BAILE.jpg"/>
          <p:cNvPicPr>
            <a:picLocks noChangeAspect="1"/>
          </p:cNvPicPr>
          <p:nvPr/>
        </p:nvPicPr>
        <p:blipFill>
          <a:blip r:embed="rId3" cstate="print"/>
          <a:srcRect b="2305"/>
          <a:stretch>
            <a:fillRect/>
          </a:stretch>
        </p:blipFill>
        <p:spPr>
          <a:xfrm>
            <a:off x="603343" y="301073"/>
            <a:ext cx="13288899" cy="7319480"/>
          </a:xfrm>
          <a:prstGeom prst="rect">
            <a:avLst/>
          </a:prstGeom>
          <a:ln w="28575">
            <a:solidFill>
              <a:srgbClr val="FF0000"/>
            </a:solidFill>
          </a:ln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736382" y="5624331"/>
            <a:ext cx="12929036" cy="1606131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Abandonar las murallas que te protegieron,</a:t>
            </a:r>
            <a:b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vivir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la vida y aceptar el reto,</a:t>
            </a:r>
            <a:b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recuperar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la 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risa, ensayar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un canto,</a:t>
            </a:r>
            <a:b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bajar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la guardia y extender las manos</a:t>
            </a:r>
            <a:endParaRPr lang="en-U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AMA SOÑAN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1631"/>
            <a:ext cx="14401800" cy="7953256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138760" y="4210341"/>
            <a:ext cx="9413246" cy="3083459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ES" sz="2400" dirty="0">
                <a:latin typeface="Lucida Calligraphy" pitchFamily="66" charset="0"/>
              </a:rPr>
              <a:t>Desplegar las alas</a:t>
            </a:r>
            <a:r>
              <a:rPr lang="es-ES" sz="2400" dirty="0" smtClean="0">
                <a:latin typeface="Lucida Calligraphy" pitchFamily="66" charset="0"/>
              </a:rPr>
              <a:t/>
            </a:r>
            <a:br>
              <a:rPr lang="es-ES" sz="2400" dirty="0" smtClean="0">
                <a:latin typeface="Lucida Calligraphy" pitchFamily="66" charset="0"/>
              </a:rPr>
            </a:br>
            <a:r>
              <a:rPr lang="es-ES" sz="2400" dirty="0">
                <a:latin typeface="Lucida Calligraphy" pitchFamily="66" charset="0"/>
              </a:rPr>
              <a:t>e</a:t>
            </a:r>
            <a:r>
              <a:rPr lang="es-ES" sz="2400" dirty="0" smtClean="0">
                <a:latin typeface="Lucida Calligraphy" pitchFamily="66" charset="0"/>
              </a:rPr>
              <a:t> </a:t>
            </a:r>
            <a:r>
              <a:rPr lang="es-ES" sz="2400" dirty="0">
                <a:latin typeface="Lucida Calligraphy" pitchFamily="66" charset="0"/>
              </a:rPr>
              <a:t>intentar de nuevo</a:t>
            </a:r>
            <a:r>
              <a:rPr lang="es-ES" sz="2400" dirty="0" smtClean="0">
                <a:latin typeface="Lucida Calligraphy" pitchFamily="66" charset="0"/>
              </a:rPr>
              <a:t>,</a:t>
            </a:r>
          </a:p>
          <a:p>
            <a:r>
              <a:rPr lang="es-ES" sz="2400" dirty="0" smtClean="0">
                <a:latin typeface="Lucida Calligraphy" pitchFamily="66" charset="0"/>
              </a:rPr>
              <a:t/>
            </a:r>
            <a:br>
              <a:rPr lang="es-ES" sz="2400" dirty="0" smtClean="0">
                <a:latin typeface="Lucida Calligraphy" pitchFamily="66" charset="0"/>
              </a:rPr>
            </a:br>
            <a:r>
              <a:rPr lang="es-ES" sz="2400" dirty="0">
                <a:latin typeface="Lucida Calligraphy" pitchFamily="66" charset="0"/>
              </a:rPr>
              <a:t>c</a:t>
            </a:r>
            <a:r>
              <a:rPr lang="es-ES" sz="2400" dirty="0" smtClean="0">
                <a:latin typeface="Lucida Calligraphy" pitchFamily="66" charset="0"/>
              </a:rPr>
              <a:t>elebrar </a:t>
            </a:r>
            <a:r>
              <a:rPr lang="es-ES" sz="2400" dirty="0">
                <a:latin typeface="Lucida Calligraphy" pitchFamily="66" charset="0"/>
              </a:rPr>
              <a:t>la vida </a:t>
            </a:r>
            <a:endParaRPr lang="es-ES" sz="2400" dirty="0" smtClean="0">
              <a:latin typeface="Lucida Calligraphy" pitchFamily="66" charset="0"/>
            </a:endParaRPr>
          </a:p>
          <a:p>
            <a:r>
              <a:rPr lang="es-ES" sz="2400" dirty="0" smtClean="0">
                <a:latin typeface="Lucida Calligraphy" pitchFamily="66" charset="0"/>
              </a:rPr>
              <a:t>y </a:t>
            </a:r>
            <a:r>
              <a:rPr lang="es-ES" sz="2400" dirty="0">
                <a:latin typeface="Lucida Calligraphy" pitchFamily="66" charset="0"/>
              </a:rPr>
              <a:t>retomar los cielos</a:t>
            </a:r>
            <a:r>
              <a:rPr lang="es-ES" sz="2400" dirty="0" smtClean="0">
                <a:latin typeface="Lucida Calligraphy" pitchFamily="66" charset="0"/>
              </a:rPr>
              <a:t>.</a:t>
            </a:r>
          </a:p>
          <a:p>
            <a:r>
              <a:rPr lang="es-ES" sz="2400" dirty="0" smtClean="0">
                <a:latin typeface="Lucida Calligraphy" pitchFamily="66" charset="0"/>
              </a:rPr>
              <a:t/>
            </a:r>
            <a:br>
              <a:rPr lang="es-ES" sz="2400" dirty="0" smtClean="0">
                <a:latin typeface="Lucida Calligraphy" pitchFamily="66" charset="0"/>
              </a:rPr>
            </a:br>
            <a:r>
              <a:rPr lang="es-ES" sz="2400" dirty="0">
                <a:latin typeface="Lucida Calligraphy" pitchFamily="66" charset="0"/>
              </a:rPr>
              <a:t>n</a:t>
            </a:r>
            <a:r>
              <a:rPr lang="es-ES" sz="2400" dirty="0" smtClean="0">
                <a:latin typeface="Lucida Calligraphy" pitchFamily="66" charset="0"/>
              </a:rPr>
              <a:t>o </a:t>
            </a:r>
            <a:r>
              <a:rPr lang="es-ES" sz="2400" dirty="0">
                <a:latin typeface="Lucida Calligraphy" pitchFamily="66" charset="0"/>
              </a:rPr>
              <a:t>te rindas, </a:t>
            </a:r>
            <a:endParaRPr lang="es-ES" sz="2400" dirty="0" smtClean="0">
              <a:latin typeface="Lucida Calligraphy" pitchFamily="66" charset="0"/>
            </a:endParaRPr>
          </a:p>
          <a:p>
            <a:r>
              <a:rPr lang="es-ES" sz="2400" dirty="0" smtClean="0">
                <a:latin typeface="Lucida Calligraphy" pitchFamily="66" charset="0"/>
              </a:rPr>
              <a:t>por </a:t>
            </a:r>
            <a:r>
              <a:rPr lang="es-ES" sz="2400" dirty="0">
                <a:latin typeface="Lucida Calligraphy" pitchFamily="66" charset="0"/>
              </a:rPr>
              <a:t>favor no cedas,</a:t>
            </a:r>
            <a:endParaRPr lang="en-US" sz="2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0"/>
                            </p:stCondLst>
                            <p:childTnLst>
                              <p:par>
                                <p:cTn id="2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AMA Y  FUE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8221613" y="3544933"/>
            <a:ext cx="6180187" cy="1975463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Aunque el frío queme,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a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unque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el miedo muerda,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a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unque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el sol se ponga </a:t>
            </a:r>
            <a:endParaRPr lang="es-ES" sz="24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se calle el viento,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a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ún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hay fuego en tu alma,</a:t>
            </a:r>
            <a:endParaRPr lang="en-U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AMA JARRÓ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48912"/>
            <a:ext cx="14401800" cy="8270538"/>
          </a:xfrm>
          <a:prstGeom prst="rect">
            <a:avLst/>
          </a:prstGeom>
        </p:spPr>
      </p:pic>
      <p:pic>
        <p:nvPicPr>
          <p:cNvPr id="5" name="4 Imagen" descr="DAMA JARRÓ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057" y="313556"/>
            <a:ext cx="12723948" cy="7306997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pic>
        <p:nvPicPr>
          <p:cNvPr id="6" name="5 Imagen" descr="DAMA JARRÓ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6431" y="1095110"/>
            <a:ext cx="9914625" cy="5693684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622969" y="2629998"/>
            <a:ext cx="13382687" cy="2991126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Aún hay vida en tus 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sueños,</a:t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p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orque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cada día </a:t>
            </a:r>
            <a:endParaRPr lang="es-ES" sz="24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es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un comienzo nuevo,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p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orque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é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sta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es la hora </a:t>
            </a:r>
            <a:endParaRPr lang="es-ES" sz="24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ES" sz="2400" dirty="0">
                <a:solidFill>
                  <a:schemeClr val="bg1"/>
                </a:solidFill>
                <a:latin typeface="Lucida Calligraphy" pitchFamily="66" charset="0"/>
              </a:rPr>
              <a:t>el mejor momento.</a:t>
            </a:r>
            <a: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3300" dirty="0" smtClean="0">
                <a:solidFill>
                  <a:schemeClr val="bg1"/>
                </a:solidFill>
              </a:rPr>
              <a:t/>
            </a:r>
            <a:br>
              <a:rPr lang="es-ES" sz="3300" dirty="0" smtClean="0">
                <a:solidFill>
                  <a:schemeClr val="bg1"/>
                </a:solidFill>
              </a:rPr>
            </a:br>
            <a:endParaRPr lang="en-US" sz="33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3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lumMod val="95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MA PELIRROJA CON ROS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124" y="117228"/>
            <a:ext cx="13969552" cy="7645069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" name="6 CuadroTexto"/>
          <p:cNvSpPr txBox="1"/>
          <p:nvPr/>
        </p:nvSpPr>
        <p:spPr>
          <a:xfrm>
            <a:off x="504157" y="800128"/>
            <a:ext cx="7920879" cy="1421465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AR" sz="2800" dirty="0" smtClean="0">
                <a:solidFill>
                  <a:schemeClr val="bg1"/>
                </a:solidFill>
                <a:latin typeface="Lucida Calligraphy" pitchFamily="66" charset="0"/>
              </a:rPr>
              <a:t>Porque no estás solo,</a:t>
            </a:r>
          </a:p>
          <a:p>
            <a:pPr algn="ctr"/>
            <a:r>
              <a:rPr lang="es-AR" sz="2800" dirty="0" smtClean="0">
                <a:solidFill>
                  <a:schemeClr val="bg1"/>
                </a:solidFill>
                <a:latin typeface="Lucida Calligraphy" pitchFamily="66" charset="0"/>
              </a:rPr>
              <a:t>porque yo </a:t>
            </a:r>
          </a:p>
          <a:p>
            <a:pPr algn="ctr"/>
            <a:r>
              <a:rPr lang="es-AR" sz="2800" dirty="0" smtClean="0">
                <a:solidFill>
                  <a:schemeClr val="bg1"/>
                </a:solidFill>
                <a:latin typeface="Lucida Calligraphy" pitchFamily="66" charset="0"/>
              </a:rPr>
              <a:t>te quiero.</a:t>
            </a:r>
            <a:endParaRPr lang="en-US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loem (58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58284" y="966480"/>
            <a:ext cx="8401050" cy="595222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685109" y="6955145"/>
            <a:ext cx="2268252" cy="728968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3900" dirty="0" err="1" smtClean="0">
                <a:latin typeface="Matura MT Script Capitals" pitchFamily="66" charset="0"/>
              </a:rPr>
              <a:t>Ilda</a:t>
            </a:r>
            <a:endParaRPr lang="en-US" sz="3900" dirty="0">
              <a:latin typeface="Matura MT Script Capital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297244" y="7201172"/>
            <a:ext cx="3515791" cy="436580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2000" dirty="0" err="1" smtClean="0"/>
              <a:t>Pps</a:t>
            </a:r>
            <a:r>
              <a:rPr lang="es-AR" sz="2000" dirty="0" smtClean="0"/>
              <a:t> sin fines de lucro</a:t>
            </a:r>
            <a:endParaRPr lang="en-US" sz="2000" dirty="0"/>
          </a:p>
        </p:txBody>
      </p:sp>
      <p:pic>
        <p:nvPicPr>
          <p:cNvPr id="8" name="7 Imagen" descr="TOTTY   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56284" y="5629322"/>
            <a:ext cx="1209296" cy="1917442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</TotalTime>
  <Words>117</Words>
  <Application>Microsoft Office PowerPoint</Application>
  <PresentationFormat>Personalizado</PresentationFormat>
  <Paragraphs>43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Ilda</cp:lastModifiedBy>
  <cp:revision>49</cp:revision>
  <dcterms:created xsi:type="dcterms:W3CDTF">2012-10-29T02:24:09Z</dcterms:created>
  <dcterms:modified xsi:type="dcterms:W3CDTF">2015-09-07T16:12:18Z</dcterms:modified>
</cp:coreProperties>
</file>