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262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yCxRCrs4tkjgsuE+E8SMQ==" hashData="puqu40h5al0QxiDpogoSCDLI06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AEA78B"/>
    <a:srgbClr val="6C6956"/>
    <a:srgbClr val="E89F00"/>
    <a:srgbClr val="D7DE5A"/>
    <a:srgbClr val="F5B6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41" autoAdjust="0"/>
  </p:normalViewPr>
  <p:slideViewPr>
    <p:cSldViewPr>
      <p:cViewPr varScale="1">
        <p:scale>
          <a:sx n="84" d="100"/>
          <a:sy n="84" d="100"/>
        </p:scale>
        <p:origin x="-7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9DEE26B-749C-4AC1-83BF-E9BB2EBD0868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3A2FDD5-D987-4AD8-93B6-E710DB8F027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40ABA-D855-4A16-88EF-8FE505BAFA5F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AF6EC-DFF7-4392-B80B-1A0AE708400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67CDB-DE64-4E3B-BD16-B537DB71E868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4ED38-794B-42E3-8909-B109A764E4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67774-E397-456E-8432-6AD76D39A8BB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783DE-ADBD-49C5-BE7A-DDEDD48F9FF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44208-57DC-4592-A678-032D32E9E493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86D0F-F797-4747-BC38-50AFDB26CD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D2260-C475-4880-8347-A6BB7ABFCEFC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C943A-6CCD-48B3-8EE4-5CBC8DA9E88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9F550-1DDB-4F2C-A897-9FC9184C955E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F2C81-7C6B-4498-AC55-991865E87B1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D8FB4-DE5E-415D-B341-C5FAFC5D63B9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158A9-A105-44C6-A5C5-42CD59ED7EF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68A19-A74F-483C-83F6-4B51E314F688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E228B-04D6-4632-A043-EC9F82E154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0C2C1-4D3B-4ACD-99F7-8996D5063F1D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146F3-70D6-46CE-AE8E-0C07C564F5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24AD2-EEFD-4F9C-B883-6742B1ABB35F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1D442-5F89-43E5-8ABB-ABAF604710E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7128E-7BC1-4689-A634-F193C6D03455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32496-9426-4FEF-9838-9A295DBBDAE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87D241-514A-4667-B814-4E8163A5DB7C}" type="datetimeFigureOut">
              <a:rPr lang="es-ES"/>
              <a:pPr>
                <a:defRPr/>
              </a:pPr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FBA933-0815-4686-B637-B1DB26A9655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3" Type="http://schemas.openxmlformats.org/officeDocument/2006/relationships/image" Target="../media/image2.png"/><Relationship Id="rId21" Type="http://schemas.openxmlformats.org/officeDocument/2006/relationships/image" Target="../media/image23.jpeg"/><Relationship Id="rId7" Type="http://schemas.openxmlformats.org/officeDocument/2006/relationships/image" Target="../media/image6.pn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image" Target="../media/image1.jpeg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3.jpeg"/><Relationship Id="rId5" Type="http://schemas.openxmlformats.org/officeDocument/2006/relationships/image" Target="../media/image4.png"/><Relationship Id="rId15" Type="http://schemas.openxmlformats.org/officeDocument/2006/relationships/image" Target="../media/image17.jpeg"/><Relationship Id="rId23" Type="http://schemas.openxmlformats.org/officeDocument/2006/relationships/hyperlink" Target="mailto:stellmar@gmail.com" TargetMode="External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4" Type="http://schemas.openxmlformats.org/officeDocument/2006/relationships/image" Target="../media/image3.pn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stellmar@gmail.com" TargetMode="Externa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5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3375"/>
            <a:ext cx="7993062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6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76775" b="34566"/>
          <a:stretch>
            <a:fillRect/>
          </a:stretch>
        </p:blipFill>
        <p:spPr bwMode="auto">
          <a:xfrm>
            <a:off x="7667625" y="333375"/>
            <a:ext cx="1225550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7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76775" b="34566"/>
          <a:stretch>
            <a:fillRect/>
          </a:stretch>
        </p:blipFill>
        <p:spPr bwMode="auto">
          <a:xfrm>
            <a:off x="6372225" y="333375"/>
            <a:ext cx="1223963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9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94444" t="78162"/>
          <a:stretch>
            <a:fillRect/>
          </a:stretch>
        </p:blipFill>
        <p:spPr bwMode="auto">
          <a:xfrm>
            <a:off x="8316913" y="4868863"/>
            <a:ext cx="6477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10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75926" t="47675" b="34885"/>
          <a:stretch>
            <a:fillRect/>
          </a:stretch>
        </p:blipFill>
        <p:spPr bwMode="auto">
          <a:xfrm>
            <a:off x="6372225" y="3860800"/>
            <a:ext cx="26638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11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73874" t="74419" b="23254"/>
          <a:stretch>
            <a:fillRect/>
          </a:stretch>
        </p:blipFill>
        <p:spPr bwMode="auto">
          <a:xfrm>
            <a:off x="6300788" y="4868863"/>
            <a:ext cx="2087562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14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84164" r="1056" b="34566"/>
          <a:stretch>
            <a:fillRect/>
          </a:stretch>
        </p:blipFill>
        <p:spPr bwMode="auto">
          <a:xfrm>
            <a:off x="5651500" y="0"/>
            <a:ext cx="100806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15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78140" b="51578"/>
          <a:stretch>
            <a:fillRect/>
          </a:stretch>
        </p:blipFill>
        <p:spPr bwMode="auto">
          <a:xfrm>
            <a:off x="2771775" y="0"/>
            <a:ext cx="1295400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16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76775" r="1056" b="34566"/>
          <a:stretch>
            <a:fillRect/>
          </a:stretch>
        </p:blipFill>
        <p:spPr bwMode="auto">
          <a:xfrm>
            <a:off x="3995738" y="0"/>
            <a:ext cx="172878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955"/>
            </a:avLst>
          </a:prstGeom>
          <a:solidFill>
            <a:schemeClr val="tx1"/>
          </a:solidFill>
          <a:ln w="762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743"/>
            </a:avLst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65" name="27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3" cstate="print"/>
          <a:srcRect l="76775" b="34566"/>
          <a:stretch>
            <a:fillRect/>
          </a:stretch>
        </p:blipFill>
        <p:spPr bwMode="auto">
          <a:xfrm>
            <a:off x="1547813" y="3429000"/>
            <a:ext cx="1728787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28 Imagen" descr="fleurs_34_franiemargo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150" y="4221163"/>
            <a:ext cx="1368425" cy="1223962"/>
          </a:xfrm>
          <a:prstGeom prst="rect">
            <a:avLst/>
          </a:prstGeom>
          <a:effectLst>
            <a:outerShdw blurRad="50800" dist="508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069" name="23 Imagen" descr="Grisi_Tube_Decoration_366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125" y="3860800"/>
            <a:ext cx="3157538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762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2068" name="23 CuadroTexto"/>
          <p:cNvSpPr txBox="1">
            <a:spLocks noChangeArrowheads="1"/>
          </p:cNvSpPr>
          <p:nvPr/>
        </p:nvSpPr>
        <p:spPr bwMode="auto">
          <a:xfrm>
            <a:off x="2339975" y="3213100"/>
            <a:ext cx="2301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s-ES" sz="1600">
              <a:latin typeface="Monotype Corsiva" pitchFamily="66" charset="0"/>
            </a:endParaRPr>
          </a:p>
          <a:p>
            <a:pPr algn="ctr"/>
            <a:r>
              <a:rPr lang="es-ES" sz="1600">
                <a:latin typeface="Monotype Corsiva" pitchFamily="66" charset="0"/>
              </a:rPr>
              <a:t> </a:t>
            </a:r>
          </a:p>
          <a:p>
            <a:pPr algn="ctr"/>
            <a:endParaRPr lang="es-ES" sz="1600"/>
          </a:p>
        </p:txBody>
      </p:sp>
      <p:pic>
        <p:nvPicPr>
          <p:cNvPr id="33" name="32 Imagen" descr="animals_87_franiemargo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55875" y="4076700"/>
            <a:ext cx="1943100" cy="2232025"/>
          </a:xfrm>
          <a:prstGeom prst="rect">
            <a:avLst/>
          </a:prstGeom>
          <a:effectLst>
            <a:outerShdw blurRad="50800" dist="635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9" name="38 Imagen" descr="calguisdeconoirblancoiseaux0605201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0425" y="3860800"/>
            <a:ext cx="1800225" cy="1076325"/>
          </a:xfrm>
          <a:prstGeom prst="rect">
            <a:avLst/>
          </a:prstGeom>
          <a:effectLst>
            <a:outerShdw blurRad="50800" dist="635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2082" name="41 Imagen" descr="SiameseKittyEleganceLJT1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425" y="4868863"/>
            <a:ext cx="1223963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0" name="39 Marco"/>
          <p:cNvSpPr/>
          <p:nvPr/>
        </p:nvSpPr>
        <p:spPr>
          <a:xfrm>
            <a:off x="6367554" y="976728"/>
            <a:ext cx="2020870" cy="2312256"/>
          </a:xfrm>
          <a:prstGeom prst="frame">
            <a:avLst>
              <a:gd name="adj1" fmla="val 252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6367463" y="976313"/>
            <a:ext cx="2020887" cy="231298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>
            <a:off x="6367463" y="976313"/>
            <a:ext cx="2022475" cy="231298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2" name="51 Marco"/>
          <p:cNvSpPr/>
          <p:nvPr/>
        </p:nvSpPr>
        <p:spPr>
          <a:xfrm>
            <a:off x="6300192" y="908720"/>
            <a:ext cx="2160240" cy="2448272"/>
          </a:xfrm>
          <a:prstGeom prst="frame">
            <a:avLst>
              <a:gd name="adj1" fmla="val 0"/>
            </a:avLst>
          </a:prstGeom>
          <a:solidFill>
            <a:schemeClr val="tx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5" name="54 Marco"/>
          <p:cNvSpPr/>
          <p:nvPr/>
        </p:nvSpPr>
        <p:spPr>
          <a:xfrm>
            <a:off x="6228184" y="836712"/>
            <a:ext cx="2304256" cy="2664296"/>
          </a:xfrm>
          <a:prstGeom prst="frame">
            <a:avLst>
              <a:gd name="adj1" fmla="val 8010"/>
            </a:avLst>
          </a:prstGeom>
          <a:solidFill>
            <a:schemeClr val="bg2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83" name="19 Imagen" descr="gabry-woman 055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375" y="1484313"/>
            <a:ext cx="3097213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CuadroTexto"/>
          <p:cNvSpPr txBox="1"/>
          <p:nvPr/>
        </p:nvSpPr>
        <p:spPr>
          <a:xfrm>
            <a:off x="1259632" y="2996952"/>
            <a:ext cx="360066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Martha Rivera-Garrido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827584" y="1844824"/>
            <a:ext cx="364715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No te enamores.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611560" y="476672"/>
            <a:ext cx="505267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Monotype Corsiva" pitchFamily="66" charset="0"/>
              </a:rPr>
              <a:t>Mar</a:t>
            </a: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2771800" y="2276872"/>
            <a:ext cx="339387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Presentación Mar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6300192" y="5373216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37" name="36 Imagen" descr="Tocha24761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475" y="2708275"/>
            <a:ext cx="19145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2297">
    <p:fade/>
    <p:sndAc>
      <p:stSnd>
        <p:snd r:embed="rId2" name=" Ernesto Cortazar - L' Adi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7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7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5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33375"/>
            <a:ext cx="7993062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6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76775" b="34566"/>
          <a:stretch>
            <a:fillRect/>
          </a:stretch>
        </p:blipFill>
        <p:spPr bwMode="auto">
          <a:xfrm>
            <a:off x="7667625" y="333375"/>
            <a:ext cx="1225550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7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76775" b="34566"/>
          <a:stretch>
            <a:fillRect/>
          </a:stretch>
        </p:blipFill>
        <p:spPr bwMode="auto">
          <a:xfrm>
            <a:off x="6372225" y="333375"/>
            <a:ext cx="1223963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9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94444" t="78162"/>
          <a:stretch>
            <a:fillRect/>
          </a:stretch>
        </p:blipFill>
        <p:spPr bwMode="auto">
          <a:xfrm>
            <a:off x="8316913" y="4868863"/>
            <a:ext cx="6477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10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75926" t="47675" b="34885"/>
          <a:stretch>
            <a:fillRect/>
          </a:stretch>
        </p:blipFill>
        <p:spPr bwMode="auto">
          <a:xfrm>
            <a:off x="6372225" y="3860800"/>
            <a:ext cx="26638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11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73874" t="74419" b="23254"/>
          <a:stretch>
            <a:fillRect/>
          </a:stretch>
        </p:blipFill>
        <p:spPr bwMode="auto">
          <a:xfrm>
            <a:off x="6300788" y="4868863"/>
            <a:ext cx="2087562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14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84164" r="1056" b="34566"/>
          <a:stretch>
            <a:fillRect/>
          </a:stretch>
        </p:blipFill>
        <p:spPr bwMode="auto">
          <a:xfrm>
            <a:off x="5651500" y="0"/>
            <a:ext cx="100806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15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78140" b="51578"/>
          <a:stretch>
            <a:fillRect/>
          </a:stretch>
        </p:blipFill>
        <p:spPr bwMode="auto">
          <a:xfrm>
            <a:off x="2771775" y="0"/>
            <a:ext cx="1295400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16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76775" r="1056" b="34566"/>
          <a:stretch>
            <a:fillRect/>
          </a:stretch>
        </p:blipFill>
        <p:spPr bwMode="auto">
          <a:xfrm>
            <a:off x="3995738" y="0"/>
            <a:ext cx="172878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955"/>
            </a:avLst>
          </a:prstGeom>
          <a:solidFill>
            <a:schemeClr val="tx1"/>
          </a:solidFill>
          <a:ln w="762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743"/>
            </a:avLst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89" name="27 Imagen" descr="Arte-moderno-en-la-lona-cuadros-abstractos-pared-pintura-al-óleo-abstracta-colgar-cuadros-para-la.jpg"/>
          <p:cNvPicPr>
            <a:picLocks noChangeAspect="1"/>
          </p:cNvPicPr>
          <p:nvPr/>
        </p:nvPicPr>
        <p:blipFill>
          <a:blip r:embed="rId2" cstate="print"/>
          <a:srcRect l="76775" b="34566"/>
          <a:stretch>
            <a:fillRect/>
          </a:stretch>
        </p:blipFill>
        <p:spPr bwMode="auto">
          <a:xfrm>
            <a:off x="1547813" y="3429000"/>
            <a:ext cx="1728787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28 Imagen" descr="fleurs_34_franiemargo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150" y="4221163"/>
            <a:ext cx="1368425" cy="1223962"/>
          </a:xfrm>
          <a:prstGeom prst="rect">
            <a:avLst/>
          </a:prstGeom>
          <a:effectLst>
            <a:outerShdw blurRad="50800" dist="508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069" name="23 Imagen" descr="Grisi_Tube_Decoration_36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3860800"/>
            <a:ext cx="3157538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762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827088" y="549275"/>
            <a:ext cx="29511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No te enamores de una mujer que lee,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 de una mujer que siente demasiado,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 de una mujer que escribe…</a:t>
            </a: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755650" y="1773238"/>
            <a:ext cx="31448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No te enamores de una mujer que piensa,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que sabe lo que sabe y además sabe volar;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 una mujer segura de sí misma.</a:t>
            </a: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976313" y="2492375"/>
            <a:ext cx="30051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No te enamores de una mujer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que se ríe o llora haciendo el amor,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que sabe convertir en espíritu su carne; </a:t>
            </a:r>
          </a:p>
        </p:txBody>
      </p:sp>
      <p:sp>
        <p:nvSpPr>
          <p:cNvPr id="3095" name="23 CuadroTexto"/>
          <p:cNvSpPr txBox="1">
            <a:spLocks noChangeArrowheads="1"/>
          </p:cNvSpPr>
          <p:nvPr/>
        </p:nvSpPr>
        <p:spPr bwMode="auto">
          <a:xfrm>
            <a:off x="2339975" y="3213100"/>
            <a:ext cx="2301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s-ES" sz="1600">
              <a:latin typeface="Monotype Corsiva" pitchFamily="66" charset="0"/>
            </a:endParaRPr>
          </a:p>
          <a:p>
            <a:pPr algn="ctr"/>
            <a:r>
              <a:rPr lang="es-ES" sz="1600">
                <a:latin typeface="Monotype Corsiva" pitchFamily="66" charset="0"/>
              </a:rPr>
              <a:t> </a:t>
            </a:r>
          </a:p>
          <a:p>
            <a:pPr algn="ctr"/>
            <a:endParaRPr lang="es-ES" sz="1600"/>
          </a:p>
        </p:txBody>
      </p:sp>
      <p:sp>
        <p:nvSpPr>
          <p:cNvPr id="27" name="26 CuadroTexto"/>
          <p:cNvSpPr txBox="1">
            <a:spLocks noChangeArrowheads="1"/>
          </p:cNvSpPr>
          <p:nvPr/>
        </p:nvSpPr>
        <p:spPr bwMode="auto">
          <a:xfrm>
            <a:off x="395288" y="3716338"/>
            <a:ext cx="41052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o que se quede media hora contemplando una pintura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y no sepa vivir sin la música.</a:t>
            </a:r>
          </a:p>
          <a:p>
            <a:endParaRPr lang="es-ES" sz="1600"/>
          </a:p>
          <a:p>
            <a:endParaRPr lang="es-ES" sz="1600"/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827088" y="3213100"/>
            <a:ext cx="3121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y mucho menos de una que ame la poesía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(esas son las más peligrosas),</a:t>
            </a:r>
            <a:endParaRPr lang="es-ES" sz="1600"/>
          </a:p>
        </p:txBody>
      </p:sp>
      <p:sp>
        <p:nvSpPr>
          <p:cNvPr id="30" name="29 CuadroTexto"/>
          <p:cNvSpPr txBox="1">
            <a:spLocks noChangeArrowheads="1"/>
          </p:cNvSpPr>
          <p:nvPr/>
        </p:nvSpPr>
        <p:spPr bwMode="auto">
          <a:xfrm>
            <a:off x="827088" y="1268413"/>
            <a:ext cx="30337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No te enamores de una mujer culta,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 maga, delirante, loca.</a:t>
            </a:r>
          </a:p>
          <a:p>
            <a:endParaRPr lang="es-ES" sz="1600"/>
          </a:p>
        </p:txBody>
      </p:sp>
      <p:pic>
        <p:nvPicPr>
          <p:cNvPr id="33" name="32 Imagen" descr="animals_87_franiemargo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875" y="4076700"/>
            <a:ext cx="1943100" cy="2232025"/>
          </a:xfrm>
          <a:prstGeom prst="rect">
            <a:avLst/>
          </a:prstGeom>
          <a:effectLst>
            <a:outerShdw blurRad="50800" dist="635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9" name="38 Imagen" descr="calguisdeconoirblancoiseaux0605201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425" y="3860800"/>
            <a:ext cx="1800225" cy="1076325"/>
          </a:xfrm>
          <a:prstGeom prst="rect">
            <a:avLst/>
          </a:prstGeom>
          <a:effectLst>
            <a:outerShdw blurRad="50800" dist="635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2082" name="41 Imagen" descr="SiameseKittyEleganceLJT1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425" y="4868863"/>
            <a:ext cx="1223963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635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0" name="39 Marco"/>
          <p:cNvSpPr/>
          <p:nvPr/>
        </p:nvSpPr>
        <p:spPr>
          <a:xfrm>
            <a:off x="6367554" y="976728"/>
            <a:ext cx="2020870" cy="2312256"/>
          </a:xfrm>
          <a:prstGeom prst="frame">
            <a:avLst>
              <a:gd name="adj1" fmla="val 252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6367463" y="976313"/>
            <a:ext cx="2020887" cy="231298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>
            <a:off x="6367463" y="976313"/>
            <a:ext cx="2022475" cy="2312987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6367463" y="976313"/>
            <a:ext cx="2022475" cy="2312987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>
            <a:off x="6367463" y="976313"/>
            <a:ext cx="2022475" cy="2312987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6367463" y="976313"/>
            <a:ext cx="2020887" cy="2312987"/>
          </a:xfrm>
          <a:prstGeom prst="rect">
            <a:avLst/>
          </a:prstGeom>
          <a:blipFill>
            <a:blip r:embed="rId1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>
            <a:off x="6367463" y="976313"/>
            <a:ext cx="2020887" cy="2312987"/>
          </a:xfrm>
          <a:prstGeom prst="rect">
            <a:avLst/>
          </a:prstGeom>
          <a:blipFill>
            <a:blip r:embed="rId1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>
            <a:off x="6367463" y="976313"/>
            <a:ext cx="2020887" cy="2312987"/>
          </a:xfrm>
          <a:prstGeom prst="rect">
            <a:avLst/>
          </a:prstGeom>
          <a:blipFill>
            <a:blip r:embed="rId1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>
            <a:off x="6367463" y="976313"/>
            <a:ext cx="2020887" cy="2312987"/>
          </a:xfrm>
          <a:prstGeom prst="rect">
            <a:avLst/>
          </a:prstGeom>
          <a:blipFill>
            <a:blip r:embed="rId1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2" name="51 Marco"/>
          <p:cNvSpPr/>
          <p:nvPr/>
        </p:nvSpPr>
        <p:spPr>
          <a:xfrm>
            <a:off x="6300192" y="908720"/>
            <a:ext cx="2160240" cy="2448272"/>
          </a:xfrm>
          <a:prstGeom prst="frame">
            <a:avLst>
              <a:gd name="adj1" fmla="val 0"/>
            </a:avLst>
          </a:prstGeom>
          <a:solidFill>
            <a:schemeClr val="tx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CuadroTexto"/>
          <p:cNvSpPr txBox="1">
            <a:spLocks noChangeArrowheads="1"/>
          </p:cNvSpPr>
          <p:nvPr/>
        </p:nvSpPr>
        <p:spPr bwMode="auto">
          <a:xfrm>
            <a:off x="684213" y="549275"/>
            <a:ext cx="35893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No te enamores de una mujer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a la que le interese la política y que sea rebelde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y sienta un inmenso horror por las injusticias.</a:t>
            </a:r>
          </a:p>
        </p:txBody>
      </p:sp>
      <p:sp>
        <p:nvSpPr>
          <p:cNvPr id="49" name="48 Rectángulo"/>
          <p:cNvSpPr/>
          <p:nvPr/>
        </p:nvSpPr>
        <p:spPr>
          <a:xfrm>
            <a:off x="6372225" y="981075"/>
            <a:ext cx="2020888" cy="2312988"/>
          </a:xfrm>
          <a:prstGeom prst="rect">
            <a:avLst/>
          </a:prstGeom>
          <a:blipFill>
            <a:blip r:embed="rId1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0" name="49 CuadroTexto"/>
          <p:cNvSpPr txBox="1">
            <a:spLocks noChangeArrowheads="1"/>
          </p:cNvSpPr>
          <p:nvPr/>
        </p:nvSpPr>
        <p:spPr bwMode="auto">
          <a:xfrm>
            <a:off x="539750" y="1268413"/>
            <a:ext cx="40909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Una a la que le gusten los juegos de fútbol y de pelota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y no le guste para nada ver televisión. </a:t>
            </a:r>
          </a:p>
        </p:txBody>
      </p:sp>
      <p:sp>
        <p:nvSpPr>
          <p:cNvPr id="51" name="50 Rectángulo"/>
          <p:cNvSpPr/>
          <p:nvPr/>
        </p:nvSpPr>
        <p:spPr>
          <a:xfrm>
            <a:off x="6372225" y="981075"/>
            <a:ext cx="2020888" cy="2312988"/>
          </a:xfrm>
          <a:prstGeom prst="rect">
            <a:avLst/>
          </a:prstGeom>
          <a:blipFill>
            <a:blip r:embed="rId1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3" name="52 CuadroTexto"/>
          <p:cNvSpPr txBox="1">
            <a:spLocks noChangeArrowheads="1"/>
          </p:cNvSpPr>
          <p:nvPr/>
        </p:nvSpPr>
        <p:spPr bwMode="auto">
          <a:xfrm>
            <a:off x="395288" y="1773238"/>
            <a:ext cx="43211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Ni de una mujer que es bella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sin importar las características de su cara y de su cuerpo.</a:t>
            </a:r>
          </a:p>
        </p:txBody>
      </p:sp>
      <p:sp>
        <p:nvSpPr>
          <p:cNvPr id="54" name="53 Rectángulo"/>
          <p:cNvSpPr/>
          <p:nvPr/>
        </p:nvSpPr>
        <p:spPr>
          <a:xfrm>
            <a:off x="6372225" y="981075"/>
            <a:ext cx="2016125" cy="2303463"/>
          </a:xfrm>
          <a:prstGeom prst="rect">
            <a:avLst/>
          </a:prstGeom>
          <a:blipFill>
            <a:blip r:embed="rId1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5" name="54 CuadroTexto"/>
          <p:cNvSpPr txBox="1">
            <a:spLocks noChangeArrowheads="1"/>
          </p:cNvSpPr>
          <p:nvPr/>
        </p:nvSpPr>
        <p:spPr bwMode="auto">
          <a:xfrm>
            <a:off x="900113" y="2276475"/>
            <a:ext cx="28781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No te enamores de una mujer intensa,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 lúdica y lúcida e irreverente.</a:t>
            </a:r>
          </a:p>
        </p:txBody>
      </p:sp>
      <p:sp>
        <p:nvSpPr>
          <p:cNvPr id="56" name="55 CuadroTexto"/>
          <p:cNvSpPr txBox="1">
            <a:spLocks noChangeArrowheads="1"/>
          </p:cNvSpPr>
          <p:nvPr/>
        </p:nvSpPr>
        <p:spPr bwMode="auto">
          <a:xfrm>
            <a:off x="684213" y="2781300"/>
            <a:ext cx="3876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No quieras enamorarte de una mujer así.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Porque cuando te enamoras de una mujer como esa, </a:t>
            </a:r>
          </a:p>
        </p:txBody>
      </p:sp>
      <p:sp>
        <p:nvSpPr>
          <p:cNvPr id="57" name="56 CuadroTexto"/>
          <p:cNvSpPr txBox="1">
            <a:spLocks noChangeArrowheads="1"/>
          </p:cNvSpPr>
          <p:nvPr/>
        </p:nvSpPr>
        <p:spPr bwMode="auto">
          <a:xfrm>
            <a:off x="755650" y="3284538"/>
            <a:ext cx="34385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se quede ella contigo o no, te ame ella o no,  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de ella, de una mujer así, JAMAS se regresa.</a:t>
            </a:r>
          </a:p>
        </p:txBody>
      </p:sp>
      <p:sp>
        <p:nvSpPr>
          <p:cNvPr id="58" name="57 Rectángulo"/>
          <p:cNvSpPr/>
          <p:nvPr/>
        </p:nvSpPr>
        <p:spPr>
          <a:xfrm>
            <a:off x="6372225" y="981075"/>
            <a:ext cx="2016125" cy="2303463"/>
          </a:xfrm>
          <a:prstGeom prst="rect">
            <a:avLst/>
          </a:prstGeom>
          <a:blipFill>
            <a:blip r:embed="rId1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9" name="58 Rectángulo"/>
          <p:cNvSpPr/>
          <p:nvPr/>
        </p:nvSpPr>
        <p:spPr>
          <a:xfrm>
            <a:off x="6372225" y="981075"/>
            <a:ext cx="2016125" cy="2303463"/>
          </a:xfrm>
          <a:prstGeom prst="rect">
            <a:avLst/>
          </a:prstGeom>
          <a:blipFill>
            <a:blip r:embed="rId1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0" name="59 Rectángulo"/>
          <p:cNvSpPr/>
          <p:nvPr/>
        </p:nvSpPr>
        <p:spPr>
          <a:xfrm>
            <a:off x="6372225" y="981075"/>
            <a:ext cx="2016125" cy="2303463"/>
          </a:xfrm>
          <a:prstGeom prst="rect">
            <a:avLst/>
          </a:prstGeom>
          <a:blipFill>
            <a:blip r:embed="rId2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1" name="60 Rectángulo"/>
          <p:cNvSpPr/>
          <p:nvPr/>
        </p:nvSpPr>
        <p:spPr>
          <a:xfrm>
            <a:off x="6372225" y="981075"/>
            <a:ext cx="2016125" cy="2303463"/>
          </a:xfrm>
          <a:prstGeom prst="rect">
            <a:avLst/>
          </a:prstGeom>
          <a:blipFill>
            <a:blip r:embed="rId2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2" name="61 Marco"/>
          <p:cNvSpPr/>
          <p:nvPr/>
        </p:nvSpPr>
        <p:spPr>
          <a:xfrm>
            <a:off x="6228184" y="836712"/>
            <a:ext cx="2304256" cy="2664296"/>
          </a:xfrm>
          <a:prstGeom prst="frame">
            <a:avLst>
              <a:gd name="adj1" fmla="val 8010"/>
            </a:avLst>
          </a:prstGeom>
          <a:solidFill>
            <a:schemeClr val="bg2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132" name="19 Imagen" descr="gabry-woman 055.png"/>
          <p:cNvPicPr>
            <a:picLocks noChangeAspect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635375" y="1484313"/>
            <a:ext cx="3097213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63 CuadroTexto"/>
          <p:cNvSpPr txBox="1"/>
          <p:nvPr/>
        </p:nvSpPr>
        <p:spPr>
          <a:xfrm>
            <a:off x="1835696" y="2852936"/>
            <a:ext cx="1066318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Mar</a:t>
            </a:r>
          </a:p>
        </p:txBody>
      </p:sp>
      <p:sp>
        <p:nvSpPr>
          <p:cNvPr id="65" name="64 CuadroTexto">
            <a:hlinkClick r:id="rId23"/>
          </p:cNvPr>
          <p:cNvSpPr txBox="1">
            <a:spLocks noChangeArrowheads="1"/>
          </p:cNvSpPr>
          <p:nvPr/>
        </p:nvSpPr>
        <p:spPr bwMode="auto">
          <a:xfrm>
            <a:off x="2700338" y="6021388"/>
            <a:ext cx="1622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stellmar@gmail.com</a:t>
            </a:r>
          </a:p>
        </p:txBody>
      </p:sp>
      <p:sp>
        <p:nvSpPr>
          <p:cNvPr id="66" name="65 CuadroTexto"/>
          <p:cNvSpPr txBox="1"/>
          <p:nvPr/>
        </p:nvSpPr>
        <p:spPr>
          <a:xfrm>
            <a:off x="467544" y="404664"/>
            <a:ext cx="505267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Monotype Corsiva" pitchFamily="66" charset="0"/>
              </a:rPr>
              <a:t>Mar</a:t>
            </a:r>
          </a:p>
        </p:txBody>
      </p:sp>
    </p:spTree>
  </p:cSld>
  <p:clrMapOvr>
    <a:masterClrMapping/>
  </p:clrMapOvr>
  <p:transition spd="slow" advClick="0" advTm="1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7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17" presetClass="exit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500"/>
                            </p:stCondLst>
                            <p:childTnLst>
                              <p:par>
                                <p:cTn id="59" presetID="17" presetClass="exit" presetSubtype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0"/>
                            </p:stCondLst>
                            <p:childTnLst>
                              <p:par>
                                <p:cTn id="77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7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0"/>
                            </p:stCondLst>
                            <p:childTnLst>
                              <p:par>
                                <p:cTn id="95" presetID="17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7" presetClass="exit" presetSubtype="4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50" presetClass="entr" presetSubtype="0" decel="10000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7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64500"/>
                            </p:stCondLst>
                            <p:childTnLst>
                              <p:par>
                                <p:cTn id="148" presetID="17" presetClass="exit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7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74000"/>
                            </p:stCondLst>
                            <p:childTnLst>
                              <p:par>
                                <p:cTn id="166" presetID="17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7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7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7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83500"/>
                            </p:stCondLst>
                            <p:childTnLst>
                              <p:par>
                                <p:cTn id="184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7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3000"/>
                            </p:stCondLst>
                            <p:childTnLst>
                              <p:par>
                                <p:cTn id="202" presetID="17" presetClass="exit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7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7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7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7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7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7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7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2500"/>
                            </p:stCondLst>
                            <p:childTnLst>
                              <p:par>
                                <p:cTn id="220" presetID="17" presetClass="exit" presetSubtype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7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7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7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7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7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7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7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12000"/>
                            </p:stCondLst>
                            <p:childTnLst>
                              <p:par>
                                <p:cTn id="238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121000"/>
                            </p:stCondLst>
                            <p:childTnLst>
                              <p:par>
                                <p:cTn id="257" presetID="17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7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7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7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7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7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7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7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7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30000"/>
                            </p:stCondLst>
                            <p:childTnLst>
                              <p:par>
                                <p:cTn id="27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8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2" grpId="0"/>
      <p:bldP spid="22" grpId="1"/>
      <p:bldP spid="27" grpId="0"/>
      <p:bldP spid="27" grpId="1"/>
      <p:bldP spid="28" grpId="0"/>
      <p:bldP spid="28" grpId="1"/>
      <p:bldP spid="30" grpId="0"/>
      <p:bldP spid="30" grpId="1"/>
      <p:bldP spid="42" grpId="0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38" grpId="0"/>
      <p:bldP spid="38" grpId="1"/>
      <p:bldP spid="49" grpId="0" animBg="1"/>
      <p:bldP spid="49" grpId="1" animBg="1"/>
      <p:bldP spid="50" grpId="0"/>
      <p:bldP spid="50" grpId="1"/>
      <p:bldP spid="51" grpId="0" animBg="1"/>
      <p:bldP spid="51" grpId="1" animBg="1"/>
      <p:bldP spid="53" grpId="0"/>
      <p:bldP spid="53" grpId="1"/>
      <p:bldP spid="54" grpId="0" animBg="1"/>
      <p:bldP spid="54" grpId="1" animBg="1"/>
      <p:bldP spid="55" grpId="0"/>
      <p:bldP spid="55" grpId="1"/>
      <p:bldP spid="56" grpId="0"/>
      <p:bldP spid="56" grpId="1"/>
      <p:bldP spid="57" grpId="0"/>
      <p:bldP spid="57" grpId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4" grpId="0"/>
      <p:bldP spid="64" grpId="1"/>
      <p:bldP spid="6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76200">
            <a:solidFill>
              <a:schemeClr val="bg1">
                <a:lumMod val="9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00113" y="2781300"/>
            <a:ext cx="7632700" cy="16303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>
                    <a:lumMod val="95000"/>
                  </a:schemeClr>
                </a:solidFill>
              </a:rPr>
              <a:t> </a:t>
            </a:r>
            <a:r>
              <a:rPr lang="es-ES" sz="20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Nació en Santo Domingo,  República Dominicana, el 19 de enero del 1960 y es biznieta del gran poeta dominicano Gastón Fernando Deligne.</a:t>
            </a:r>
          </a:p>
          <a:p>
            <a:pPr algn="ctr">
              <a:defRPr/>
            </a:pPr>
            <a:r>
              <a:rPr lang="es-ES" sz="20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Es poeta, narradora, ensayista, investigadora y articulista de opinión, destacada en la promoción literaria denominada “Generación de los 80s”.</a:t>
            </a:r>
          </a:p>
          <a:p>
            <a:pPr algn="ctr">
              <a:defRPr/>
            </a:pPr>
            <a:endParaRPr lang="es-ES" sz="2000" dirty="0">
              <a:solidFill>
                <a:schemeClr val="bg1">
                  <a:lumMod val="9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71775" y="4437063"/>
            <a:ext cx="29702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Pinturas : Lorraine Dell Wood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700338" y="5013325"/>
            <a:ext cx="31019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Tubes:Gabry-/ Franiemargot-/Grisi.</a:t>
            </a:r>
          </a:p>
        </p:txBody>
      </p:sp>
      <p:sp>
        <p:nvSpPr>
          <p:cNvPr id="10" name="9 Botón de acción: Comienzo">
            <a:hlinkClick r:id="rId2" action="ppaction://hlinksldjump" highlightClick="1"/>
          </p:cNvPr>
          <p:cNvSpPr/>
          <p:nvPr/>
        </p:nvSpPr>
        <p:spPr>
          <a:xfrm>
            <a:off x="539750" y="6381750"/>
            <a:ext cx="503238" cy="215900"/>
          </a:xfrm>
          <a:prstGeom prst="actionButtonBeginning">
            <a:avLst/>
          </a:prstGeom>
          <a:solidFill>
            <a:schemeClr val="tx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Botón de acción: Final">
            <a:hlinkClick r:id="" action="ppaction://hlinkshowjump?jump=endshow" highlightClick="1"/>
          </p:cNvPr>
          <p:cNvSpPr/>
          <p:nvPr/>
        </p:nvSpPr>
        <p:spPr>
          <a:xfrm>
            <a:off x="7885113" y="6381750"/>
            <a:ext cx="574675" cy="215900"/>
          </a:xfrm>
          <a:prstGeom prst="actionButtonEnd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CuadroTexto">
            <a:hlinkClick r:id="rId3"/>
          </p:cNvPr>
          <p:cNvSpPr txBox="1"/>
          <p:nvPr/>
        </p:nvSpPr>
        <p:spPr>
          <a:xfrm>
            <a:off x="3203575" y="5732463"/>
            <a:ext cx="1973263" cy="4016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627784" y="1268760"/>
            <a:ext cx="339387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Presentación Mar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203848" y="2060848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15" name="14 Marcador de fecha"/>
          <p:cNvSpPr>
            <a:spLocks noGrp="1"/>
          </p:cNvSpPr>
          <p:nvPr>
            <p:ph type="dt" sz="quarter" idx="10"/>
          </p:nvPr>
        </p:nvSpPr>
        <p:spPr>
          <a:xfrm>
            <a:off x="3779838" y="6308725"/>
            <a:ext cx="2133600" cy="365125"/>
          </a:xfrm>
        </p:spPr>
        <p:txBody>
          <a:bodyPr/>
          <a:lstStyle/>
          <a:p>
            <a:pPr>
              <a:defRPr/>
            </a:pPr>
            <a:fld id="{5E08B6FF-29FE-4DC7-80FA-EFA7DBF7C0DB}" type="datetime1">
              <a:rPr lang="es-ES" sz="1800" smtClean="0">
                <a:latin typeface="Monotype Corsiva" pitchFamily="66" charset="0"/>
              </a:rPr>
              <a:pPr>
                <a:defRPr/>
              </a:pPr>
              <a:t>12/02/2016</a:t>
            </a:fld>
            <a:endParaRPr lang="es-ES" sz="18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300</Words>
  <Application>Microsoft Office PowerPoint</Application>
  <PresentationFormat>Presentación en pantalla (4:3)</PresentationFormat>
  <Paragraphs>50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Monotype Corsiva</vt:lpstr>
      <vt:lpstr>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NOteenamores</dc:title>
  <dc:subject>Martha Rivera Garrido</dc:subject>
  <dc:creator>Mar</dc:creator>
  <cp:keywords>Mar</cp:keywords>
  <cp:lastModifiedBy>Mar</cp:lastModifiedBy>
  <cp:revision>87</cp:revision>
  <dcterms:created xsi:type="dcterms:W3CDTF">2016-02-06T11:02:07Z</dcterms:created>
  <dcterms:modified xsi:type="dcterms:W3CDTF">2016-02-12T12:17:53Z</dcterms:modified>
  <cp:category>poemas</cp:category>
</cp:coreProperties>
</file>