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15" r:id="rId1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ZP+yg+LIYRkQsu0ChfldA" hashData="xmnR+fqcGBWmq+WhlWllELTiP5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5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11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2" descr="C:\Documents and Settings\Dell\Escritorio\abrazo-enamorados.jpg"/>
          <p:cNvPicPr>
            <a:picLocks noChangeAspect="1" noChangeArrowheads="1"/>
          </p:cNvPicPr>
          <p:nvPr/>
        </p:nvPicPr>
        <p:blipFill>
          <a:blip r:embed="rId3"/>
          <a:srcRect l="2113" r="7747"/>
          <a:stretch>
            <a:fillRect/>
          </a:stretch>
        </p:blipFill>
        <p:spPr bwMode="auto">
          <a:xfrm>
            <a:off x="0" y="-72633"/>
            <a:ext cx="9144000" cy="6930633"/>
          </a:xfrm>
          <a:prstGeom prst="rect">
            <a:avLst/>
          </a:prstGeom>
          <a:noFill/>
        </p:spPr>
      </p:pic>
      <p:pic>
        <p:nvPicPr>
          <p:cNvPr id="16" name="Image 6" descr="5b6ff38b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 flipV="1">
            <a:off x="500034" y="285728"/>
            <a:ext cx="4242286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5885" y="5508437"/>
            <a:ext cx="776043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6138141" y="5945474"/>
            <a:ext cx="1659537" cy="578300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9144000" cy="121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0482" y="5525459"/>
            <a:ext cx="1025159" cy="7239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928662" y="1000108"/>
            <a:ext cx="3324615" cy="4462821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7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ernard MT Condensed" pitchFamily="18" charset="0"/>
                <a:cs typeface="Times New Roman"/>
              </a:rPr>
              <a:t>   NO </a:t>
            </a:r>
          </a:p>
          <a:p>
            <a:pPr algn="ctr"/>
            <a:r>
              <a:rPr lang="es-ES" sz="17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ernard MT Condensed" pitchFamily="18" charset="0"/>
                <a:cs typeface="Times New Roman"/>
              </a:rPr>
              <a:t>SE </a:t>
            </a:r>
          </a:p>
          <a:p>
            <a:pPr algn="ctr"/>
            <a:r>
              <a:rPr lang="es-ES" sz="17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ernard MT Condensed" pitchFamily="18" charset="0"/>
                <a:cs typeface="Times New Roman"/>
              </a:rPr>
              <a:t>EQUIVOCA</a:t>
            </a:r>
            <a:endParaRPr lang="es-ES" sz="17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ernard MT Condensed" pitchFamily="18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258244" y="6257557"/>
            <a:ext cx="1654101" cy="31537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es-ES" dirty="0" smtClean="0">
                <a:solidFill>
                  <a:schemeClr val="bg1"/>
                </a:solidFill>
              </a:rPr>
              <a:t>La vida en rosa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3000">
    <p:dissolve/>
    <p:sndAc>
      <p:stSnd>
        <p:snd r:embed="rId2" name="ernesto cortazar-la vie en rose3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Besos-de-amor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4415" t="4626" r="2594" b="5338"/>
          <a:stretch>
            <a:fillRect/>
          </a:stretch>
        </p:blipFill>
        <p:spPr>
          <a:xfrm>
            <a:off x="-1088088" y="0"/>
            <a:ext cx="10347552" cy="7620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906" name="Image 6" descr="5b6ff38b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1905" y="201118"/>
            <a:ext cx="4215423" cy="628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478713" y="1698589"/>
            <a:ext cx="2307997" cy="3116139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sz="2500" i="1" dirty="0" smtClean="0">
                <a:latin typeface="Bernard MT Condensed" pitchFamily="18" charset="0"/>
              </a:rPr>
              <a:t>No se equivoca uno cuando, por temor a equivocarse, se equivoca dejando de arriesgar en el viaje hacia </a:t>
            </a:r>
            <a:r>
              <a:rPr lang="es-ES" sz="2500" i="1" dirty="0" smtClean="0">
                <a:latin typeface="Bernard MT Condensed" pitchFamily="18" charset="0"/>
              </a:rPr>
              <a:t>sus </a:t>
            </a:r>
            <a:r>
              <a:rPr lang="es-ES" sz="2500" i="1" dirty="0" smtClean="0">
                <a:latin typeface="Bernard MT Condensed" pitchFamily="18" charset="0"/>
              </a:rPr>
              <a:t>objetivos.</a:t>
            </a:r>
            <a:endParaRPr lang="es-ES" sz="2500" i="1" dirty="0">
              <a:latin typeface="Bernard MT Condensed" pitchFamily="18" charset="0"/>
            </a:endParaRPr>
          </a:p>
        </p:txBody>
      </p:sp>
      <p:pic>
        <p:nvPicPr>
          <p:cNvPr id="8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053" y="5492182"/>
            <a:ext cx="790087" cy="959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r-buenos-bes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0039" y="0"/>
            <a:ext cx="10864039" cy="6858000"/>
          </a:xfrm>
          <a:prstGeom prst="rect">
            <a:avLst/>
          </a:prstGeom>
        </p:spPr>
      </p:pic>
      <p:pic>
        <p:nvPicPr>
          <p:cNvPr id="2" name="Image 6" descr="5b6ff38b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8577" y="300949"/>
            <a:ext cx="4215423" cy="628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588618" y="1166155"/>
            <a:ext cx="2610235" cy="5039742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sz="2500" i="1" dirty="0" smtClean="0">
                <a:latin typeface="Bernard MT Condensed" pitchFamily="18" charset="0"/>
              </a:rPr>
              <a:t>No se equivoca el río cuando, al encontrar una montaña en su camino, retrocede para seguir avanzando hacia el mar; se equivoca el agua que </a:t>
            </a:r>
            <a:r>
              <a:rPr lang="es-ES" sz="2500" i="1" dirty="0" smtClean="0">
                <a:latin typeface="Bernard MT Condensed" pitchFamily="18" charset="0"/>
              </a:rPr>
              <a:t>por</a:t>
            </a:r>
          </a:p>
          <a:p>
            <a:r>
              <a:rPr lang="es-ES" sz="2500" i="1" dirty="0" smtClean="0">
                <a:latin typeface="Bernard MT Condensed" pitchFamily="18" charset="0"/>
              </a:rPr>
              <a:t> </a:t>
            </a:r>
            <a:r>
              <a:rPr lang="es-ES" sz="2500" i="1" dirty="0" smtClean="0">
                <a:latin typeface="Bernard MT Condensed" pitchFamily="18" charset="0"/>
              </a:rPr>
              <a:t>temor </a:t>
            </a:r>
          </a:p>
          <a:p>
            <a:r>
              <a:rPr lang="es-ES" sz="2500" i="1" dirty="0" smtClean="0">
                <a:latin typeface="Bernard MT Condensed" pitchFamily="18" charset="0"/>
              </a:rPr>
              <a:t>a equivocarse, </a:t>
            </a:r>
          </a:p>
          <a:p>
            <a:r>
              <a:rPr lang="es-ES" sz="2500" i="1" dirty="0" smtClean="0">
                <a:latin typeface="Bernard MT Condensed" pitchFamily="18" charset="0"/>
              </a:rPr>
              <a:t>se estanca y se </a:t>
            </a:r>
          </a:p>
          <a:p>
            <a:r>
              <a:rPr lang="es-ES" sz="2500" i="1" dirty="0" smtClean="0">
                <a:latin typeface="Bernard MT Condensed" pitchFamily="18" charset="0"/>
              </a:rPr>
              <a:t>pudre en la laguna.</a:t>
            </a:r>
            <a:endParaRPr lang="es-ES" sz="2500" i="1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spd="med" advTm="18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 descr="5b6ff38b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1905" y="201118"/>
            <a:ext cx="4215423" cy="628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2" name="Picture 2" descr="C:\Documents and Settings\Dell\Escritorio\imagenes\43ee31dc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197" y="467334"/>
            <a:ext cx="4216333" cy="584245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506189" y="1199432"/>
            <a:ext cx="2307997" cy="3500859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sz="2500" i="1" dirty="0" smtClean="0">
                <a:latin typeface="Bernard MT Condensed" pitchFamily="18" charset="0"/>
              </a:rPr>
              <a:t/>
            </a:r>
            <a:br>
              <a:rPr lang="es-ES" sz="2500" i="1" dirty="0" smtClean="0">
                <a:latin typeface="Bernard MT Condensed" pitchFamily="18" charset="0"/>
              </a:rPr>
            </a:br>
            <a:r>
              <a:rPr lang="es-ES" sz="2500" i="1" dirty="0" smtClean="0">
                <a:latin typeface="Bernard MT Condensed" pitchFamily="18" charset="0"/>
              </a:rPr>
              <a:t>No se equivoca el que al final del camino no le premian por lo que encuentre, sino por aquello que haya buscado honestamente.</a:t>
            </a:r>
            <a:endParaRPr lang="es-ES" sz="2500" i="1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a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0"/>
            <a:ext cx="9144001" cy="7422256"/>
          </a:xfrm>
          <a:prstGeom prst="rect">
            <a:avLst/>
          </a:prstGeom>
        </p:spPr>
      </p:pic>
      <p:pic>
        <p:nvPicPr>
          <p:cNvPr id="2" name="Image 6" descr="5b6ff38b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8577" y="577539"/>
            <a:ext cx="4215423" cy="628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698522" y="1798420"/>
            <a:ext cx="2692663" cy="3116139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sz="2500" i="1" dirty="0" smtClean="0">
                <a:latin typeface="Bernard MT Condensed" pitchFamily="18" charset="0"/>
              </a:rPr>
              <a:t>No se equivoca la semilla cuando muere en el surco para hacerse planta; se equivoca la que por no morir bajo la tierra, renuncia a la </a:t>
            </a:r>
          </a:p>
          <a:p>
            <a:r>
              <a:rPr lang="es-ES" sz="2500" i="1" dirty="0" smtClean="0">
                <a:latin typeface="Bernard MT Condensed" pitchFamily="18" charset="0"/>
              </a:rPr>
              <a:t>vida.</a:t>
            </a:r>
            <a:endParaRPr lang="es-ES" sz="2500" i="1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enamorados-playa.jpg"/>
          <p:cNvPicPr>
            <a:picLocks noChangeAspect="1" noChangeArrowheads="1"/>
          </p:cNvPicPr>
          <p:nvPr/>
        </p:nvPicPr>
        <p:blipFill>
          <a:blip r:embed="rId2"/>
          <a:srcRect l="14236" t="10467"/>
          <a:stretch>
            <a:fillRect/>
          </a:stretch>
        </p:blipFill>
        <p:spPr bwMode="auto">
          <a:xfrm>
            <a:off x="0" y="0"/>
            <a:ext cx="9144000" cy="7636616"/>
          </a:xfrm>
          <a:prstGeom prst="rect">
            <a:avLst/>
          </a:prstGeom>
          <a:noFill/>
        </p:spPr>
      </p:pic>
      <p:pic>
        <p:nvPicPr>
          <p:cNvPr id="2" name="Image 6" descr="5b6ff38b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8577" y="357166"/>
            <a:ext cx="4215423" cy="628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478713" y="1332540"/>
            <a:ext cx="2560762" cy="3913946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sz="2500" i="1" dirty="0" smtClean="0">
                <a:latin typeface="Bernard MT Condensed" pitchFamily="18" charset="0"/>
              </a:rPr>
              <a:t/>
            </a:r>
            <a:br>
              <a:rPr lang="es-ES" sz="2500" i="1" dirty="0" smtClean="0">
                <a:latin typeface="Bernard MT Condensed" pitchFamily="18" charset="0"/>
              </a:rPr>
            </a:br>
            <a:r>
              <a:rPr lang="es-ES" sz="2500" i="1" dirty="0" smtClean="0">
                <a:latin typeface="Bernard MT Condensed" pitchFamily="18" charset="0"/>
              </a:rPr>
              <a:t>No se equivoca el hombre que ensaya distintos caminos para alcanzar sus metas, se equivoca aquel que por temor a equivocarse no acciona.</a:t>
            </a:r>
            <a:endParaRPr lang="es-ES" sz="2500" i="1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 descr="C:\Documents and Settings\Dell\Escritorio\enamorados-9-6.jpg"/>
          <p:cNvPicPr>
            <a:picLocks noChangeAspect="1" noChangeArrowheads="1"/>
          </p:cNvPicPr>
          <p:nvPr/>
        </p:nvPicPr>
        <p:blipFill>
          <a:blip r:embed="rId2"/>
          <a:srcRect l="9688"/>
          <a:stretch>
            <a:fillRect/>
          </a:stretch>
        </p:blipFill>
        <p:spPr bwMode="auto">
          <a:xfrm>
            <a:off x="-236327" y="-596078"/>
            <a:ext cx="9380327" cy="7454078"/>
          </a:xfrm>
          <a:prstGeom prst="rect">
            <a:avLst/>
          </a:prstGeom>
          <a:noFill/>
        </p:spPr>
      </p:pic>
      <p:pic>
        <p:nvPicPr>
          <p:cNvPr id="2" name="Image 6" descr="5b6ff38b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1905" y="0"/>
            <a:ext cx="4215423" cy="628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396285" y="966492"/>
            <a:ext cx="2472854" cy="4162579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sz="2500" i="1" dirty="0" smtClean="0">
                <a:latin typeface="Bernard MT Condensed" pitchFamily="18" charset="0"/>
              </a:rPr>
              <a:t>No se equivoca el pájaro que ensayando el primer vuelo cae al suelo, se equivoca aquel que por temor a caerse renuncia a volar permaneciendo </a:t>
            </a:r>
          </a:p>
          <a:p>
            <a:r>
              <a:rPr lang="es-ES" sz="2500" i="1" dirty="0" smtClean="0">
                <a:latin typeface="Bernard MT Condensed" pitchFamily="18" charset="0"/>
              </a:rPr>
              <a:t>en el nido.</a:t>
            </a:r>
            <a:endParaRPr lang="es-ES" sz="2500" i="1" dirty="0">
              <a:latin typeface="Bernard MT Condensed" pitchFamily="18" charset="0"/>
            </a:endParaRPr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 descr="C:\Documents and Settings\Dell\Escritorio\enamorados-play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Image 6" descr="5b6ff38b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09381" y="267672"/>
            <a:ext cx="4215423" cy="628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396284" y="1232709"/>
            <a:ext cx="2445378" cy="4054857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sz="2500" i="1" dirty="0" smtClean="0">
                <a:latin typeface="Bernard MT Condensed" pitchFamily="18" charset="0"/>
              </a:rPr>
              <a:t>No se equivocan aquellos que no aceptan que ser hombre es buscarse a sí mismo cada día, sin encontrarse nunca </a:t>
            </a:r>
          </a:p>
          <a:p>
            <a:r>
              <a:rPr lang="es-ES" sz="2500" i="1" dirty="0" smtClean="0">
                <a:latin typeface="Bernard MT Condensed" pitchFamily="18" charset="0"/>
              </a:rPr>
              <a:t>plenamente.</a:t>
            </a: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8" name="Picture 12" descr="C:\Documents and Settings\Dell\Escritorio\abrazo-enamor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2633"/>
            <a:ext cx="9144000" cy="6930633"/>
          </a:xfrm>
          <a:prstGeom prst="rect">
            <a:avLst/>
          </a:prstGeom>
          <a:noFill/>
        </p:spPr>
      </p:pic>
      <p:pic>
        <p:nvPicPr>
          <p:cNvPr id="11" name="Image 6" descr="5b6ff38b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1" y="642918"/>
            <a:ext cx="4429124" cy="5851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38" name="WordArt 2"/>
          <p:cNvSpPr>
            <a:spLocks noChangeArrowheads="1" noChangeShapeType="1" noTextEdit="1"/>
          </p:cNvSpPr>
          <p:nvPr/>
        </p:nvSpPr>
        <p:spPr bwMode="auto">
          <a:xfrm>
            <a:off x="6742616" y="5912197"/>
            <a:ext cx="1291966" cy="577539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i="1" kern="10" spc="299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21D95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Forte"/>
              </a:rPr>
              <a:t>José </a:t>
            </a:r>
            <a:r>
              <a:rPr lang="es-ES" sz="1500" i="1" kern="10" spc="299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21D95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Forte"/>
              </a:rPr>
              <a:t>Luis</a:t>
            </a:r>
          </a:p>
        </p:txBody>
      </p:sp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110004" y="1099600"/>
            <a:ext cx="2551012" cy="4115991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</a:t>
            </a:r>
            <a:r>
              <a:rPr lang="es-ES" sz="15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Fuerte  Abrazo </a:t>
            </a:r>
            <a:endParaRPr lang="es-ES" sz="15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</a:t>
            </a:r>
            <a:endParaRPr lang="es-ES" sz="1500" b="1" kern="10" dirty="0" smtClean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15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</a:t>
            </a:r>
          </a:p>
          <a:p>
            <a:pPr algn="ctr"/>
            <a:r>
              <a:rPr lang="es-ES" sz="15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     buen </a:t>
            </a:r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día</a:t>
            </a:r>
            <a:r>
              <a:rPr lang="es-ES" sz="15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! </a:t>
            </a:r>
            <a:endParaRPr lang="es-ES" sz="15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1813" y="5475160"/>
            <a:ext cx="787644" cy="103971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488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CREACION PROPIA</Template>
  <TotalTime>15</TotalTime>
  <Words>178</Words>
  <Application>Microsoft Office PowerPoint</Application>
  <PresentationFormat>Presentación en pantalla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LOGO 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2013-09-11T20:20:17Z</dcterms:created>
  <dcterms:modified xsi:type="dcterms:W3CDTF">2013-09-11T20:35:33Z</dcterms:modified>
</cp:coreProperties>
</file>